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Layouts/slideLayout10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Masters/slideMaster1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theme/theme12.xml" ContentType="application/vnd.openxmlformats-officedocument.theme+xml"/>
  <Override PartName="/ppt/theme/theme11.xml" ContentType="application/vnd.openxmlformats-officedocument.theme+xml"/>
  <Override PartName="/ppt/theme/theme10.xml" ContentType="application/vnd.openxmlformats-officedocument.theme+xml"/>
  <Override PartName="/ppt/theme/theme9.xml" ContentType="application/vnd.openxmlformats-officedocument.theme+xml"/>
  <Override PartName="/ppt/theme/theme8.xml" ContentType="application/vnd.openxmlformats-officedocument.theme+xml"/>
  <Override PartName="/ppt/theme/theme7.xml" ContentType="application/vnd.openxmlformats-officedocument.theme+xml"/>
  <Override PartName="/ppt/theme/theme6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  <p:sldMasterId id="2147483680" r:id="rId3"/>
    <p:sldMasterId id="2147483690" r:id="rId4"/>
    <p:sldMasterId id="2147483700" r:id="rId5"/>
    <p:sldMasterId id="2147483710" r:id="rId6"/>
    <p:sldMasterId id="2147483720" r:id="rId7"/>
    <p:sldMasterId id="2147483730" r:id="rId8"/>
    <p:sldMasterId id="2147483758" r:id="rId9"/>
    <p:sldMasterId id="2147483770" r:id="rId10"/>
    <p:sldMasterId id="2147483861" r:id="rId11"/>
  </p:sldMasterIdLst>
  <p:notesMasterIdLst>
    <p:notesMasterId r:id="rId23"/>
  </p:notesMasterIdLst>
  <p:sldIdLst>
    <p:sldId id="256" r:id="rId12"/>
    <p:sldId id="257" r:id="rId13"/>
    <p:sldId id="258" r:id="rId14"/>
    <p:sldId id="260" r:id="rId15"/>
    <p:sldId id="261" r:id="rId16"/>
    <p:sldId id="270" r:id="rId17"/>
    <p:sldId id="271" r:id="rId18"/>
    <p:sldId id="273" r:id="rId19"/>
    <p:sldId id="264" r:id="rId20"/>
    <p:sldId id="269" r:id="rId21"/>
    <p:sldId id="27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J.J.T. Peeters" initials="JP" lastIdx="1" clrIdx="0">
    <p:extLst>
      <p:ext uri="{19B8F6BF-5375-455C-9EA6-DF929625EA0E}">
        <p15:presenceInfo xmlns:p15="http://schemas.microsoft.com/office/powerpoint/2012/main" userId="S-1-5-21-3009188405-4059014094-2327816963-11732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A8E72E-F113-1345-B19D-1DE1B963FFA6}" v="21" dt="2023-07-12T09:30:06.9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15" autoAdjust="0"/>
    <p:restoredTop sz="66972" autoAdjust="0"/>
  </p:normalViewPr>
  <p:slideViewPr>
    <p:cSldViewPr snapToGrid="0">
      <p:cViewPr varScale="1">
        <p:scale>
          <a:sx n="80" d="100"/>
          <a:sy n="80" d="100"/>
        </p:scale>
        <p:origin x="2056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commentAuthors" Target="commentAuthors.xml"/><Relationship Id="rId32" Type="http://schemas.openxmlformats.org/officeDocument/2006/relationships/customXml" Target="../customXml/item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customXml" Target="../customXml/item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theme" Target="theme/theme1.xml"/><Relationship Id="rId30" Type="http://schemas.openxmlformats.org/officeDocument/2006/relationships/customXml" Target="../customXml/item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95F12A-CAFD-46E8-969D-EA239E4A335C}" type="doc">
      <dgm:prSet loTypeId="urn:microsoft.com/office/officeart/2005/8/layout/arrow5" loCatId="relationship" qsTypeId="urn:microsoft.com/office/officeart/2005/8/quickstyle/simple1" qsCatId="simple" csTypeId="urn:microsoft.com/office/officeart/2005/8/colors/accent4_3" csCatId="accent4" phldr="1"/>
      <dgm:spPr/>
      <dgm:t>
        <a:bodyPr/>
        <a:lstStyle/>
        <a:p>
          <a:endParaRPr lang="nl-NL"/>
        </a:p>
      </dgm:t>
    </dgm:pt>
    <dgm:pt modelId="{07F53F7B-E587-4F8E-96E6-85CD77ABF205}">
      <dgm:prSet phldrT="[Text]" custT="1"/>
      <dgm:spPr/>
      <dgm:t>
        <a:bodyPr/>
        <a:lstStyle/>
        <a:p>
          <a:r>
            <a:rPr lang="en-IE" sz="3400" b="1" dirty="0"/>
            <a:t>International Criminal Law</a:t>
          </a:r>
          <a:endParaRPr lang="nl-NL" sz="3400" dirty="0"/>
        </a:p>
      </dgm:t>
    </dgm:pt>
    <dgm:pt modelId="{469B196A-79AB-43C9-BD44-788278213035}" type="parTrans" cxnId="{3B98493B-F86C-4E0E-8BCF-E78FD2A98474}">
      <dgm:prSet/>
      <dgm:spPr/>
      <dgm:t>
        <a:bodyPr/>
        <a:lstStyle/>
        <a:p>
          <a:endParaRPr lang="nl-NL"/>
        </a:p>
      </dgm:t>
    </dgm:pt>
    <dgm:pt modelId="{22B4D2D5-DD0C-4EDD-961B-048C4E6E2375}" type="sibTrans" cxnId="{3B98493B-F86C-4E0E-8BCF-E78FD2A98474}">
      <dgm:prSet/>
      <dgm:spPr/>
      <dgm:t>
        <a:bodyPr/>
        <a:lstStyle/>
        <a:p>
          <a:endParaRPr lang="nl-NL"/>
        </a:p>
      </dgm:t>
    </dgm:pt>
    <dgm:pt modelId="{1F7A6414-C0EE-43DB-A69C-4375245B85D5}">
      <dgm:prSet phldrT="[Text]" custT="1"/>
      <dgm:spPr/>
      <dgm:t>
        <a:bodyPr/>
        <a:lstStyle/>
        <a:p>
          <a:r>
            <a:rPr lang="en-IE" sz="3400" b="1" dirty="0"/>
            <a:t>International Refugee Law</a:t>
          </a:r>
          <a:endParaRPr lang="nl-NL" sz="3400" dirty="0"/>
        </a:p>
      </dgm:t>
    </dgm:pt>
    <dgm:pt modelId="{682D6B1B-CE18-4E0F-8F83-B9365DF34679}" type="parTrans" cxnId="{04DA3761-346F-47DE-A2EF-4ABA5A9CA39D}">
      <dgm:prSet/>
      <dgm:spPr/>
      <dgm:t>
        <a:bodyPr/>
        <a:lstStyle/>
        <a:p>
          <a:endParaRPr lang="nl-NL"/>
        </a:p>
      </dgm:t>
    </dgm:pt>
    <dgm:pt modelId="{05BABD99-3980-4DF4-87C1-1F8A8E00590E}" type="sibTrans" cxnId="{04DA3761-346F-47DE-A2EF-4ABA5A9CA39D}">
      <dgm:prSet/>
      <dgm:spPr/>
      <dgm:t>
        <a:bodyPr/>
        <a:lstStyle/>
        <a:p>
          <a:endParaRPr lang="nl-NL"/>
        </a:p>
      </dgm:t>
    </dgm:pt>
    <dgm:pt modelId="{EA02C293-9DD4-477B-A4AF-5389E512EFE4}" type="pres">
      <dgm:prSet presAssocID="{F595F12A-CAFD-46E8-969D-EA239E4A335C}" presName="diagram" presStyleCnt="0">
        <dgm:presLayoutVars>
          <dgm:dir/>
          <dgm:resizeHandles val="exact"/>
        </dgm:presLayoutVars>
      </dgm:prSet>
      <dgm:spPr/>
    </dgm:pt>
    <dgm:pt modelId="{5C67DDB6-5068-470D-91AC-90F999698850}" type="pres">
      <dgm:prSet presAssocID="{07F53F7B-E587-4F8E-96E6-85CD77ABF205}" presName="arrow" presStyleLbl="node1" presStyleIdx="0" presStyleCnt="2">
        <dgm:presLayoutVars>
          <dgm:bulletEnabled val="1"/>
        </dgm:presLayoutVars>
      </dgm:prSet>
      <dgm:spPr/>
    </dgm:pt>
    <dgm:pt modelId="{ED65ED15-FD91-467F-AB19-0491DA12E7B9}" type="pres">
      <dgm:prSet presAssocID="{1F7A6414-C0EE-43DB-A69C-4375245B85D5}" presName="arrow" presStyleLbl="node1" presStyleIdx="1" presStyleCnt="2">
        <dgm:presLayoutVars>
          <dgm:bulletEnabled val="1"/>
        </dgm:presLayoutVars>
      </dgm:prSet>
      <dgm:spPr/>
    </dgm:pt>
  </dgm:ptLst>
  <dgm:cxnLst>
    <dgm:cxn modelId="{3B98493B-F86C-4E0E-8BCF-E78FD2A98474}" srcId="{F595F12A-CAFD-46E8-969D-EA239E4A335C}" destId="{07F53F7B-E587-4F8E-96E6-85CD77ABF205}" srcOrd="0" destOrd="0" parTransId="{469B196A-79AB-43C9-BD44-788278213035}" sibTransId="{22B4D2D5-DD0C-4EDD-961B-048C4E6E2375}"/>
    <dgm:cxn modelId="{6B82435D-EA34-493C-B981-77700835B2AE}" type="presOf" srcId="{07F53F7B-E587-4F8E-96E6-85CD77ABF205}" destId="{5C67DDB6-5068-470D-91AC-90F999698850}" srcOrd="0" destOrd="0" presId="urn:microsoft.com/office/officeart/2005/8/layout/arrow5"/>
    <dgm:cxn modelId="{04DA3761-346F-47DE-A2EF-4ABA5A9CA39D}" srcId="{F595F12A-CAFD-46E8-969D-EA239E4A335C}" destId="{1F7A6414-C0EE-43DB-A69C-4375245B85D5}" srcOrd="1" destOrd="0" parTransId="{682D6B1B-CE18-4E0F-8F83-B9365DF34679}" sibTransId="{05BABD99-3980-4DF4-87C1-1F8A8E00590E}"/>
    <dgm:cxn modelId="{21518D99-867C-4CE2-8357-EA20EA209B77}" type="presOf" srcId="{F595F12A-CAFD-46E8-969D-EA239E4A335C}" destId="{EA02C293-9DD4-477B-A4AF-5389E512EFE4}" srcOrd="0" destOrd="0" presId="urn:microsoft.com/office/officeart/2005/8/layout/arrow5"/>
    <dgm:cxn modelId="{FB34FA9C-7947-4D16-BDB6-0F7E298D1411}" type="presOf" srcId="{1F7A6414-C0EE-43DB-A69C-4375245B85D5}" destId="{ED65ED15-FD91-467F-AB19-0491DA12E7B9}" srcOrd="0" destOrd="0" presId="urn:microsoft.com/office/officeart/2005/8/layout/arrow5"/>
    <dgm:cxn modelId="{547FB9E9-AE88-4E45-A6E6-B1A29C2AE089}" type="presParOf" srcId="{EA02C293-9DD4-477B-A4AF-5389E512EFE4}" destId="{5C67DDB6-5068-470D-91AC-90F999698850}" srcOrd="0" destOrd="0" presId="urn:microsoft.com/office/officeart/2005/8/layout/arrow5"/>
    <dgm:cxn modelId="{64A4ED5F-F098-42DE-8BD9-1E3F3271D37E}" type="presParOf" srcId="{EA02C293-9DD4-477B-A4AF-5389E512EFE4}" destId="{ED65ED15-FD91-467F-AB19-0491DA12E7B9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67DDB6-5068-470D-91AC-90F999698850}">
      <dsp:nvSpPr>
        <dsp:cNvPr id="0" name=""/>
        <dsp:cNvSpPr/>
      </dsp:nvSpPr>
      <dsp:spPr>
        <a:xfrm rot="16200000">
          <a:off x="2196" y="1509"/>
          <a:ext cx="4551518" cy="4551518"/>
        </a:xfrm>
        <a:prstGeom prst="downArrow">
          <a:avLst>
            <a:gd name="adj1" fmla="val 50000"/>
            <a:gd name="adj2" fmla="val 35000"/>
          </a:avLst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3400" b="1" kern="1200" dirty="0"/>
            <a:t>International Criminal Law</a:t>
          </a:r>
          <a:endParaRPr lang="nl-NL" sz="3400" kern="1200" dirty="0"/>
        </a:p>
      </dsp:txBody>
      <dsp:txXfrm rot="5400000">
        <a:off x="2197" y="1139387"/>
        <a:ext cx="3755002" cy="2275759"/>
      </dsp:txXfrm>
    </dsp:sp>
    <dsp:sp modelId="{ED65ED15-FD91-467F-AB19-0491DA12E7B9}">
      <dsp:nvSpPr>
        <dsp:cNvPr id="0" name=""/>
        <dsp:cNvSpPr/>
      </dsp:nvSpPr>
      <dsp:spPr>
        <a:xfrm rot="5400000">
          <a:off x="5792023" y="1509"/>
          <a:ext cx="4551518" cy="4551518"/>
        </a:xfrm>
        <a:prstGeom prst="downArrow">
          <a:avLst>
            <a:gd name="adj1" fmla="val 50000"/>
            <a:gd name="adj2" fmla="val 35000"/>
          </a:avLst>
        </a:prstGeom>
        <a:solidFill>
          <a:schemeClr val="accent4">
            <a:shade val="80000"/>
            <a:hueOff val="633608"/>
            <a:satOff val="-52530"/>
            <a:lumOff val="3664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3400" b="1" kern="1200" dirty="0"/>
            <a:t>International Refugee Law</a:t>
          </a:r>
          <a:endParaRPr lang="nl-NL" sz="3400" kern="1200" dirty="0"/>
        </a:p>
      </dsp:txBody>
      <dsp:txXfrm rot="-5400000">
        <a:off x="6588540" y="1139389"/>
        <a:ext cx="3755002" cy="22757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319628-3451-4618-9446-9CC55E93F274}" type="datetimeFigureOut">
              <a:rPr lang="en-US" smtClean="0"/>
              <a:t>7/12/23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0C8D9-3D0D-4FC6-AF12-5DFA3F745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112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40C8D9-3D0D-4FC6-AF12-5DFA3F74578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052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40C8D9-3D0D-4FC6-AF12-5DFA3F74578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939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40C8D9-3D0D-4FC6-AF12-5DFA3F74578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99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40C8D9-3D0D-4FC6-AF12-5DFA3F74578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56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40C8D9-3D0D-4FC6-AF12-5DFA3F74578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90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40C8D9-3D0D-4FC6-AF12-5DFA3F74578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702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40C8D9-3D0D-4FC6-AF12-5DFA3F74578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788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40C8D9-3D0D-4FC6-AF12-5DFA3F74578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9073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40C8D9-3D0D-4FC6-AF12-5DFA3F74578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362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png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png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png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png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6.png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6.png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nn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5" y="1376363"/>
            <a:ext cx="6848475" cy="1828800"/>
          </a:xfrm>
          <a:prstGeom prst="rect">
            <a:avLst/>
          </a:prstGeom>
        </p:spPr>
      </p:pic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6240464" y="2921000"/>
            <a:ext cx="5489573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0" tIns="0" rIns="9360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US" sz="14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257175" lvl="0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40464" y="1376363"/>
            <a:ext cx="5489574" cy="154463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6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Sloga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244" y="6023769"/>
            <a:ext cx="1576388" cy="77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294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020343C-3E03-4DA7-B599-6344F3B10A5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ooter Placehold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2"/>
          </a:xfrm>
          <a:prstGeom prst="rect">
            <a:avLst/>
          </a:prstGeom>
        </p:spPr>
      </p:pic>
      <p:sp>
        <p:nvSpPr>
          <p:cNvPr id="9" name="Content Placeholder"/>
          <p:cNvSpPr>
            <a:spLocks noGrp="1"/>
          </p:cNvSpPr>
          <p:nvPr>
            <p:ph sz="quarter" idx="13"/>
          </p:nvPr>
        </p:nvSpPr>
        <p:spPr>
          <a:xfrm>
            <a:off x="923925" y="1376363"/>
            <a:ext cx="10345738" cy="4556125"/>
          </a:xfrm>
          <a:prstGeom prst="rect">
            <a:avLst/>
          </a:prstGeom>
        </p:spPr>
        <p:txBody>
          <a:bodyPr lIns="90000" rIns="90000"/>
          <a:lstStyle>
            <a:lvl1pPr>
              <a:buClr>
                <a:schemeClr val="tx2"/>
              </a:buClr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206614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(al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nn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5" y="1376363"/>
            <a:ext cx="6848475" cy="1828800"/>
          </a:xfrm>
          <a:prstGeom prst="rect">
            <a:avLst/>
          </a:prstGeom>
        </p:spPr>
      </p:pic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6240464" y="2921000"/>
            <a:ext cx="5489574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0" tIns="0" rIns="9360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US" sz="14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257175" lvl="0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en-US" dirty="0"/>
              <a:t> </a:t>
            </a: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40463" y="1376363"/>
            <a:ext cx="5489575" cy="154463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6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Sloga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244" y="6023769"/>
            <a:ext cx="1576388" cy="77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6882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64275" y="1410511"/>
            <a:ext cx="5465763" cy="1510489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200" kern="1200" dirty="0">
                <a:solidFill>
                  <a:schemeClr val="tx2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246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020343C-3E03-4DA7-B599-6344F3B10A5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Date Placeholder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ooter Placehold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2"/>
          </a:xfrm>
          <a:prstGeom prst="rect">
            <a:avLst/>
          </a:prstGeom>
        </p:spPr>
      </p:pic>
      <p:sp>
        <p:nvSpPr>
          <p:cNvPr id="5" name="Picture Placeholder"/>
          <p:cNvSpPr>
            <a:spLocks noGrp="1"/>
          </p:cNvSpPr>
          <p:nvPr>
            <p:ph type="pic" sz="quarter" idx="17"/>
          </p:nvPr>
        </p:nvSpPr>
        <p:spPr>
          <a:xfrm>
            <a:off x="-8708" y="0"/>
            <a:ext cx="12200708" cy="5931928"/>
          </a:xfrm>
          <a:custGeom>
            <a:avLst/>
            <a:gdLst>
              <a:gd name="connsiteX0" fmla="*/ 0 w 12192000"/>
              <a:gd name="connsiteY0" fmla="*/ 0 h 5029200"/>
              <a:gd name="connsiteX1" fmla="*/ 12192000 w 12192000"/>
              <a:gd name="connsiteY1" fmla="*/ 0 h 5029200"/>
              <a:gd name="connsiteX2" fmla="*/ 12192000 w 12192000"/>
              <a:gd name="connsiteY2" fmla="*/ 5029200 h 5029200"/>
              <a:gd name="connsiteX3" fmla="*/ 0 w 12192000"/>
              <a:gd name="connsiteY3" fmla="*/ 5029200 h 5029200"/>
              <a:gd name="connsiteX4" fmla="*/ 0 w 12192000"/>
              <a:gd name="connsiteY4" fmla="*/ 0 h 5029200"/>
              <a:gd name="connsiteX0" fmla="*/ 0 w 12192000"/>
              <a:gd name="connsiteY0" fmla="*/ 2666 h 5031866"/>
              <a:gd name="connsiteX1" fmla="*/ 919732 w 12192000"/>
              <a:gd name="connsiteY1" fmla="*/ 0 h 5031866"/>
              <a:gd name="connsiteX2" fmla="*/ 12192000 w 12192000"/>
              <a:gd name="connsiteY2" fmla="*/ 2666 h 5031866"/>
              <a:gd name="connsiteX3" fmla="*/ 12192000 w 12192000"/>
              <a:gd name="connsiteY3" fmla="*/ 5031866 h 5031866"/>
              <a:gd name="connsiteX4" fmla="*/ 0 w 12192000"/>
              <a:gd name="connsiteY4" fmla="*/ 5031866 h 5031866"/>
              <a:gd name="connsiteX5" fmla="*/ 0 w 12192000"/>
              <a:gd name="connsiteY5" fmla="*/ 2666 h 5031866"/>
              <a:gd name="connsiteX0" fmla="*/ 0 w 12192000"/>
              <a:gd name="connsiteY0" fmla="*/ 2666 h 5031866"/>
              <a:gd name="connsiteX1" fmla="*/ 463865 w 12192000"/>
              <a:gd name="connsiteY1" fmla="*/ 2666 h 5031866"/>
              <a:gd name="connsiteX2" fmla="*/ 919732 w 12192000"/>
              <a:gd name="connsiteY2" fmla="*/ 0 h 5031866"/>
              <a:gd name="connsiteX3" fmla="*/ 12192000 w 12192000"/>
              <a:gd name="connsiteY3" fmla="*/ 2666 h 5031866"/>
              <a:gd name="connsiteX4" fmla="*/ 12192000 w 12192000"/>
              <a:gd name="connsiteY4" fmla="*/ 5031866 h 5031866"/>
              <a:gd name="connsiteX5" fmla="*/ 0 w 12192000"/>
              <a:gd name="connsiteY5" fmla="*/ 5031866 h 5031866"/>
              <a:gd name="connsiteX6" fmla="*/ 0 w 12192000"/>
              <a:gd name="connsiteY6" fmla="*/ 2666 h 5031866"/>
              <a:gd name="connsiteX0" fmla="*/ 0 w 12192000"/>
              <a:gd name="connsiteY0" fmla="*/ 0 h 5946266"/>
              <a:gd name="connsiteX1" fmla="*/ 463865 w 12192000"/>
              <a:gd name="connsiteY1" fmla="*/ 917066 h 5946266"/>
              <a:gd name="connsiteX2" fmla="*/ 919732 w 12192000"/>
              <a:gd name="connsiteY2" fmla="*/ 914400 h 5946266"/>
              <a:gd name="connsiteX3" fmla="*/ 12192000 w 12192000"/>
              <a:gd name="connsiteY3" fmla="*/ 917066 h 5946266"/>
              <a:gd name="connsiteX4" fmla="*/ 12192000 w 12192000"/>
              <a:gd name="connsiteY4" fmla="*/ 5946266 h 5946266"/>
              <a:gd name="connsiteX5" fmla="*/ 0 w 12192000"/>
              <a:gd name="connsiteY5" fmla="*/ 5946266 h 5946266"/>
              <a:gd name="connsiteX6" fmla="*/ 0 w 12192000"/>
              <a:gd name="connsiteY6" fmla="*/ 0 h 5946266"/>
              <a:gd name="connsiteX0" fmla="*/ 0 w 12192000"/>
              <a:gd name="connsiteY0" fmla="*/ 0 h 5946266"/>
              <a:gd name="connsiteX1" fmla="*/ 205273 w 12192000"/>
              <a:gd name="connsiteY1" fmla="*/ 407881 h 5946266"/>
              <a:gd name="connsiteX2" fmla="*/ 463865 w 12192000"/>
              <a:gd name="connsiteY2" fmla="*/ 917066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5 w 12192000"/>
              <a:gd name="connsiteY2" fmla="*/ 917066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5 w 12192000"/>
              <a:gd name="connsiteY2" fmla="*/ 463865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68021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72177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59708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47239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8021 w 12192000"/>
              <a:gd name="connsiteY2" fmla="*/ 447239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43083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21223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0004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6653 w 12208626"/>
              <a:gd name="connsiteY3" fmla="*/ 908243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6653 w 12208626"/>
              <a:gd name="connsiteY3" fmla="*/ 908243 h 5946266"/>
              <a:gd name="connsiteX4" fmla="*/ 12208626 w 12208626"/>
              <a:gd name="connsiteY4" fmla="*/ 909832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9345"/>
              <a:gd name="connsiteX1" fmla="*/ 463864 w 12208626"/>
              <a:gd name="connsiteY1" fmla="*/ 0 h 5949345"/>
              <a:gd name="connsiteX2" fmla="*/ 463864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3864 w 12208626"/>
              <a:gd name="connsiteY1" fmla="*/ 0 h 5949345"/>
              <a:gd name="connsiteX2" fmla="*/ 470022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7637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7637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0484 w 12208626"/>
              <a:gd name="connsiteY2" fmla="*/ 454004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0484 w 12208626"/>
              <a:gd name="connsiteY2" fmla="*/ 454004 h 5949345"/>
              <a:gd name="connsiteX3" fmla="*/ 915656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8720 w 12217346"/>
              <a:gd name="connsiteY0" fmla="*/ 0 h 5949345"/>
              <a:gd name="connsiteX1" fmla="*/ 466819 w 12217346"/>
              <a:gd name="connsiteY1" fmla="*/ 0 h 5949345"/>
              <a:gd name="connsiteX2" fmla="*/ 469204 w 12217346"/>
              <a:gd name="connsiteY2" fmla="*/ 454004 h 5949345"/>
              <a:gd name="connsiteX3" fmla="*/ 924376 w 12217346"/>
              <a:gd name="connsiteY3" fmla="*/ 905164 h 5949345"/>
              <a:gd name="connsiteX4" fmla="*/ 12217346 w 12217346"/>
              <a:gd name="connsiteY4" fmla="*/ 903675 h 5949345"/>
              <a:gd name="connsiteX5" fmla="*/ 12216114 w 12217346"/>
              <a:gd name="connsiteY5" fmla="*/ 5949345 h 5949345"/>
              <a:gd name="connsiteX6" fmla="*/ 0 w 12217346"/>
              <a:gd name="connsiteY6" fmla="*/ 5928849 h 5949345"/>
              <a:gd name="connsiteX7" fmla="*/ 8720 w 12217346"/>
              <a:gd name="connsiteY7" fmla="*/ 0 h 5949345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7346" h="5931928">
                <a:moveTo>
                  <a:pt x="8720" y="0"/>
                </a:moveTo>
                <a:lnTo>
                  <a:pt x="466819" y="0"/>
                </a:lnTo>
                <a:cubicBezTo>
                  <a:pt x="466819" y="305689"/>
                  <a:pt x="469816" y="280886"/>
                  <a:pt x="469204" y="454004"/>
                </a:cubicBezTo>
                <a:lnTo>
                  <a:pt x="924376" y="905164"/>
                </a:lnTo>
                <a:lnTo>
                  <a:pt x="12217346" y="903675"/>
                </a:lnTo>
                <a:cubicBezTo>
                  <a:pt x="12216935" y="2583513"/>
                  <a:pt x="12216525" y="4252090"/>
                  <a:pt x="12216114" y="5931928"/>
                </a:cubicBezTo>
                <a:lnTo>
                  <a:pt x="0" y="5928849"/>
                </a:lnTo>
                <a:cubicBezTo>
                  <a:pt x="2907" y="3952566"/>
                  <a:pt x="5813" y="1976283"/>
                  <a:pt x="8720" y="0"/>
                </a:cubicBezTo>
                <a:close/>
              </a:path>
            </a:pathLst>
          </a:custGeom>
        </p:spPr>
        <p:txBody>
          <a:bodyPr anchor="ctr" anchorCtr="0"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 lIns="72000"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301718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020343C-3E03-4DA7-B599-6344F3B10A5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2"/>
          </a:xfrm>
          <a:prstGeom prst="rect">
            <a:avLst/>
          </a:prstGeom>
        </p:spPr>
      </p:pic>
      <p:sp>
        <p:nvSpPr>
          <p:cNvPr id="5" name="Column 2"/>
          <p:cNvSpPr>
            <a:spLocks noGrp="1"/>
          </p:cNvSpPr>
          <p:nvPr>
            <p:ph sz="quarter" idx="14"/>
          </p:nvPr>
        </p:nvSpPr>
        <p:spPr>
          <a:xfrm>
            <a:off x="6348413" y="1376363"/>
            <a:ext cx="4921250" cy="4556125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1376363"/>
            <a:ext cx="4919664" cy="455760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4" name="Title"/>
          <p:cNvSpPr>
            <a:spLocks noGrp="1"/>
          </p:cNvSpPr>
          <p:nvPr>
            <p:ph type="title"/>
          </p:nvPr>
        </p:nvSpPr>
        <p:spPr/>
        <p:txBody>
          <a:bodyPr lIns="72000" rIns="72000"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366068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8020343C-3E03-4DA7-B599-6344F3B10A5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ooter Placeholder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2"/>
          </a:xfrm>
          <a:prstGeom prst="rect">
            <a:avLst/>
          </a:prstGeom>
        </p:spPr>
      </p:pic>
      <p:sp>
        <p:nvSpPr>
          <p:cNvPr id="5" name="Column 2"/>
          <p:cNvSpPr>
            <a:spLocks noGrp="1"/>
          </p:cNvSpPr>
          <p:nvPr>
            <p:ph sz="quarter" idx="14"/>
          </p:nvPr>
        </p:nvSpPr>
        <p:spPr>
          <a:xfrm>
            <a:off x="6348413" y="2295525"/>
            <a:ext cx="4921250" cy="3636964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tle column 2"/>
          <p:cNvSpPr>
            <a:spLocks noGrp="1"/>
          </p:cNvSpPr>
          <p:nvPr>
            <p:ph type="body" sz="quarter" idx="16"/>
          </p:nvPr>
        </p:nvSpPr>
        <p:spPr>
          <a:xfrm>
            <a:off x="6348413" y="1376363"/>
            <a:ext cx="4921251" cy="745558"/>
          </a:xfrm>
        </p:spPr>
        <p:txBody>
          <a:bodyPr lIns="93600" rIns="93600" anchor="ctr" anchorCtr="0"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2295525"/>
            <a:ext cx="4919663" cy="3636964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6" name="Title column 1"/>
          <p:cNvSpPr>
            <a:spLocks noGrp="1"/>
          </p:cNvSpPr>
          <p:nvPr>
            <p:ph type="body" sz="quarter" idx="15"/>
          </p:nvPr>
        </p:nvSpPr>
        <p:spPr>
          <a:xfrm>
            <a:off x="923925" y="1376363"/>
            <a:ext cx="4919662" cy="745558"/>
          </a:xfrm>
        </p:spPr>
        <p:txBody>
          <a:bodyPr lIns="93600" rIns="93600" anchor="ctr" anchorCtr="0"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70330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6">
          <p15:clr>
            <a:srgbClr val="FBAE40"/>
          </p15:clr>
        </p15:guide>
        <p15:guide id="2" orient="horz" pos="144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020343C-3E03-4DA7-B599-6344F3B10A5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2"/>
          </a:xfrm>
          <a:prstGeom prst="rect">
            <a:avLst/>
          </a:prstGeom>
        </p:spPr>
      </p:pic>
      <p:sp>
        <p:nvSpPr>
          <p:cNvPr id="6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6348413" y="914400"/>
            <a:ext cx="5843587" cy="5013734"/>
          </a:xfrm>
          <a:custGeom>
            <a:avLst/>
            <a:gdLst>
              <a:gd name="connsiteX0" fmla="*/ 0 w 5843587"/>
              <a:gd name="connsiteY0" fmla="*/ 0 h 5029200"/>
              <a:gd name="connsiteX1" fmla="*/ 5843587 w 5843587"/>
              <a:gd name="connsiteY1" fmla="*/ 0 h 5029200"/>
              <a:gd name="connsiteX2" fmla="*/ 5843587 w 5843587"/>
              <a:gd name="connsiteY2" fmla="*/ 5029200 h 5029200"/>
              <a:gd name="connsiteX3" fmla="*/ 0 w 5843587"/>
              <a:gd name="connsiteY3" fmla="*/ 5029200 h 5029200"/>
              <a:gd name="connsiteX4" fmla="*/ 0 w 5843587"/>
              <a:gd name="connsiteY4" fmla="*/ 0 h 5029200"/>
              <a:gd name="connsiteX0" fmla="*/ 0 w 5843587"/>
              <a:gd name="connsiteY0" fmla="*/ 0 h 5029200"/>
              <a:gd name="connsiteX1" fmla="*/ 5843587 w 5843587"/>
              <a:gd name="connsiteY1" fmla="*/ 0 h 5029200"/>
              <a:gd name="connsiteX2" fmla="*/ 5843587 w 5843587"/>
              <a:gd name="connsiteY2" fmla="*/ 5029200 h 5029200"/>
              <a:gd name="connsiteX3" fmla="*/ 456677 w 5843587"/>
              <a:gd name="connsiteY3" fmla="*/ 5027843 h 5029200"/>
              <a:gd name="connsiteX4" fmla="*/ 0 w 5843587"/>
              <a:gd name="connsiteY4" fmla="*/ 5029200 h 5029200"/>
              <a:gd name="connsiteX5" fmla="*/ 0 w 5843587"/>
              <a:gd name="connsiteY5" fmla="*/ 0 h 5029200"/>
              <a:gd name="connsiteX0" fmla="*/ 1880 w 5845467"/>
              <a:gd name="connsiteY0" fmla="*/ 0 h 5029200"/>
              <a:gd name="connsiteX1" fmla="*/ 5845467 w 5845467"/>
              <a:gd name="connsiteY1" fmla="*/ 0 h 5029200"/>
              <a:gd name="connsiteX2" fmla="*/ 5845467 w 5845467"/>
              <a:gd name="connsiteY2" fmla="*/ 5029200 h 5029200"/>
              <a:gd name="connsiteX3" fmla="*/ 458557 w 5845467"/>
              <a:gd name="connsiteY3" fmla="*/ 5027843 h 5029200"/>
              <a:gd name="connsiteX4" fmla="*/ 1880 w 5845467"/>
              <a:gd name="connsiteY4" fmla="*/ 5029200 h 5029200"/>
              <a:gd name="connsiteX5" fmla="*/ 0 w 5845467"/>
              <a:gd name="connsiteY5" fmla="*/ 4569287 h 5029200"/>
              <a:gd name="connsiteX6" fmla="*/ 1880 w 5845467"/>
              <a:gd name="connsiteY6" fmla="*/ 0 h 5029200"/>
              <a:gd name="connsiteX0" fmla="*/ 1880 w 5845467"/>
              <a:gd name="connsiteY0" fmla="*/ 0 h 5029200"/>
              <a:gd name="connsiteX1" fmla="*/ 5845467 w 5845467"/>
              <a:gd name="connsiteY1" fmla="*/ 0 h 5029200"/>
              <a:gd name="connsiteX2" fmla="*/ 5845467 w 5845467"/>
              <a:gd name="connsiteY2" fmla="*/ 5029200 h 5029200"/>
              <a:gd name="connsiteX3" fmla="*/ 458557 w 5845467"/>
              <a:gd name="connsiteY3" fmla="*/ 5027843 h 5029200"/>
              <a:gd name="connsiteX4" fmla="*/ 0 w 5845467"/>
              <a:gd name="connsiteY4" fmla="*/ 4569287 h 5029200"/>
              <a:gd name="connsiteX5" fmla="*/ 1880 w 5845467"/>
              <a:gd name="connsiteY5" fmla="*/ 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5467" h="5029200">
                <a:moveTo>
                  <a:pt x="1880" y="0"/>
                </a:moveTo>
                <a:lnTo>
                  <a:pt x="5845467" y="0"/>
                </a:lnTo>
                <a:lnTo>
                  <a:pt x="5845467" y="5029200"/>
                </a:lnTo>
                <a:lnTo>
                  <a:pt x="458557" y="5027843"/>
                </a:lnTo>
                <a:lnTo>
                  <a:pt x="0" y="4569287"/>
                </a:lnTo>
                <a:cubicBezTo>
                  <a:pt x="627" y="3046191"/>
                  <a:pt x="1253" y="1523096"/>
                  <a:pt x="1880" y="0"/>
                </a:cubicBezTo>
                <a:close/>
              </a:path>
            </a:pathLst>
          </a:custGeo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1376363"/>
            <a:ext cx="4919663" cy="4556125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446469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343C-3E03-4DA7-B599-6344F3B10A5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950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nn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5" y="1376363"/>
            <a:ext cx="6848475" cy="1828800"/>
          </a:xfrm>
          <a:prstGeom prst="rect">
            <a:avLst/>
          </a:prstGeom>
        </p:spPr>
      </p:pic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6240464" y="2921000"/>
            <a:ext cx="5489574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0" tIns="0" rIns="9360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US" sz="14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257175" lvl="0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40464" y="1376363"/>
            <a:ext cx="5489574" cy="154463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6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Sloga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244" y="6023769"/>
            <a:ext cx="1576388" cy="77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4886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0" name="Date Placeholder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Footer Placehold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9" name="Content Placeholder"/>
          <p:cNvSpPr>
            <a:spLocks noGrp="1"/>
          </p:cNvSpPr>
          <p:nvPr>
            <p:ph sz="quarter" idx="13"/>
          </p:nvPr>
        </p:nvSpPr>
        <p:spPr>
          <a:xfrm>
            <a:off x="923924" y="1376363"/>
            <a:ext cx="10345739" cy="4554000"/>
          </a:xfrm>
          <a:prstGeom prst="rect">
            <a:avLst/>
          </a:prstGeom>
        </p:spPr>
        <p:txBody>
          <a:bodyPr lIns="93600" rIns="93600"/>
          <a:lstStyle>
            <a:lvl1pPr>
              <a:buClr>
                <a:schemeClr val="tx2"/>
              </a:buClr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998749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(al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nn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5" y="1376363"/>
            <a:ext cx="6848475" cy="1828800"/>
          </a:xfrm>
          <a:prstGeom prst="rect">
            <a:avLst/>
          </a:prstGeom>
        </p:spPr>
      </p:pic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6240464" y="2921000"/>
            <a:ext cx="5489574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0" tIns="0" rIns="9360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US" sz="14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257175" lvl="0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40463" y="1376363"/>
            <a:ext cx="5489575" cy="154463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6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Sloga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244" y="6023769"/>
            <a:ext cx="1576388" cy="77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200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64275" y="1410511"/>
            <a:ext cx="5465763" cy="1510489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200" kern="1200" dirty="0">
                <a:solidFill>
                  <a:schemeClr val="tx2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490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13" name="Slide Number Placeholder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1" name="Date Placeholder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Footer Placehold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 lIns="72000"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8" name="Picture Placeholder"/>
          <p:cNvSpPr>
            <a:spLocks noGrp="1"/>
          </p:cNvSpPr>
          <p:nvPr>
            <p:ph type="pic" sz="quarter" idx="17"/>
          </p:nvPr>
        </p:nvSpPr>
        <p:spPr>
          <a:xfrm>
            <a:off x="-8708" y="0"/>
            <a:ext cx="12200708" cy="5931928"/>
          </a:xfrm>
          <a:custGeom>
            <a:avLst/>
            <a:gdLst>
              <a:gd name="connsiteX0" fmla="*/ 0 w 12192000"/>
              <a:gd name="connsiteY0" fmla="*/ 0 h 5029200"/>
              <a:gd name="connsiteX1" fmla="*/ 12192000 w 12192000"/>
              <a:gd name="connsiteY1" fmla="*/ 0 h 5029200"/>
              <a:gd name="connsiteX2" fmla="*/ 12192000 w 12192000"/>
              <a:gd name="connsiteY2" fmla="*/ 5029200 h 5029200"/>
              <a:gd name="connsiteX3" fmla="*/ 0 w 12192000"/>
              <a:gd name="connsiteY3" fmla="*/ 5029200 h 5029200"/>
              <a:gd name="connsiteX4" fmla="*/ 0 w 12192000"/>
              <a:gd name="connsiteY4" fmla="*/ 0 h 5029200"/>
              <a:gd name="connsiteX0" fmla="*/ 0 w 12192000"/>
              <a:gd name="connsiteY0" fmla="*/ 2666 h 5031866"/>
              <a:gd name="connsiteX1" fmla="*/ 919732 w 12192000"/>
              <a:gd name="connsiteY1" fmla="*/ 0 h 5031866"/>
              <a:gd name="connsiteX2" fmla="*/ 12192000 w 12192000"/>
              <a:gd name="connsiteY2" fmla="*/ 2666 h 5031866"/>
              <a:gd name="connsiteX3" fmla="*/ 12192000 w 12192000"/>
              <a:gd name="connsiteY3" fmla="*/ 5031866 h 5031866"/>
              <a:gd name="connsiteX4" fmla="*/ 0 w 12192000"/>
              <a:gd name="connsiteY4" fmla="*/ 5031866 h 5031866"/>
              <a:gd name="connsiteX5" fmla="*/ 0 w 12192000"/>
              <a:gd name="connsiteY5" fmla="*/ 2666 h 5031866"/>
              <a:gd name="connsiteX0" fmla="*/ 0 w 12192000"/>
              <a:gd name="connsiteY0" fmla="*/ 2666 h 5031866"/>
              <a:gd name="connsiteX1" fmla="*/ 463865 w 12192000"/>
              <a:gd name="connsiteY1" fmla="*/ 2666 h 5031866"/>
              <a:gd name="connsiteX2" fmla="*/ 919732 w 12192000"/>
              <a:gd name="connsiteY2" fmla="*/ 0 h 5031866"/>
              <a:gd name="connsiteX3" fmla="*/ 12192000 w 12192000"/>
              <a:gd name="connsiteY3" fmla="*/ 2666 h 5031866"/>
              <a:gd name="connsiteX4" fmla="*/ 12192000 w 12192000"/>
              <a:gd name="connsiteY4" fmla="*/ 5031866 h 5031866"/>
              <a:gd name="connsiteX5" fmla="*/ 0 w 12192000"/>
              <a:gd name="connsiteY5" fmla="*/ 5031866 h 5031866"/>
              <a:gd name="connsiteX6" fmla="*/ 0 w 12192000"/>
              <a:gd name="connsiteY6" fmla="*/ 2666 h 5031866"/>
              <a:gd name="connsiteX0" fmla="*/ 0 w 12192000"/>
              <a:gd name="connsiteY0" fmla="*/ 0 h 5946266"/>
              <a:gd name="connsiteX1" fmla="*/ 463865 w 12192000"/>
              <a:gd name="connsiteY1" fmla="*/ 917066 h 5946266"/>
              <a:gd name="connsiteX2" fmla="*/ 919732 w 12192000"/>
              <a:gd name="connsiteY2" fmla="*/ 914400 h 5946266"/>
              <a:gd name="connsiteX3" fmla="*/ 12192000 w 12192000"/>
              <a:gd name="connsiteY3" fmla="*/ 917066 h 5946266"/>
              <a:gd name="connsiteX4" fmla="*/ 12192000 w 12192000"/>
              <a:gd name="connsiteY4" fmla="*/ 5946266 h 5946266"/>
              <a:gd name="connsiteX5" fmla="*/ 0 w 12192000"/>
              <a:gd name="connsiteY5" fmla="*/ 5946266 h 5946266"/>
              <a:gd name="connsiteX6" fmla="*/ 0 w 12192000"/>
              <a:gd name="connsiteY6" fmla="*/ 0 h 5946266"/>
              <a:gd name="connsiteX0" fmla="*/ 0 w 12192000"/>
              <a:gd name="connsiteY0" fmla="*/ 0 h 5946266"/>
              <a:gd name="connsiteX1" fmla="*/ 205273 w 12192000"/>
              <a:gd name="connsiteY1" fmla="*/ 407881 h 5946266"/>
              <a:gd name="connsiteX2" fmla="*/ 463865 w 12192000"/>
              <a:gd name="connsiteY2" fmla="*/ 917066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5 w 12192000"/>
              <a:gd name="connsiteY2" fmla="*/ 917066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5 w 12192000"/>
              <a:gd name="connsiteY2" fmla="*/ 463865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68021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72177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59708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47239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8021 w 12192000"/>
              <a:gd name="connsiteY2" fmla="*/ 447239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43083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21223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0004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6653 w 12208626"/>
              <a:gd name="connsiteY3" fmla="*/ 908243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6653 w 12208626"/>
              <a:gd name="connsiteY3" fmla="*/ 908243 h 5946266"/>
              <a:gd name="connsiteX4" fmla="*/ 12208626 w 12208626"/>
              <a:gd name="connsiteY4" fmla="*/ 909832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9345"/>
              <a:gd name="connsiteX1" fmla="*/ 463864 w 12208626"/>
              <a:gd name="connsiteY1" fmla="*/ 0 h 5949345"/>
              <a:gd name="connsiteX2" fmla="*/ 463864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3864 w 12208626"/>
              <a:gd name="connsiteY1" fmla="*/ 0 h 5949345"/>
              <a:gd name="connsiteX2" fmla="*/ 470022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7637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7637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0484 w 12208626"/>
              <a:gd name="connsiteY2" fmla="*/ 454004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0484 w 12208626"/>
              <a:gd name="connsiteY2" fmla="*/ 454004 h 5949345"/>
              <a:gd name="connsiteX3" fmla="*/ 915656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8720 w 12217346"/>
              <a:gd name="connsiteY0" fmla="*/ 0 h 5949345"/>
              <a:gd name="connsiteX1" fmla="*/ 466819 w 12217346"/>
              <a:gd name="connsiteY1" fmla="*/ 0 h 5949345"/>
              <a:gd name="connsiteX2" fmla="*/ 469204 w 12217346"/>
              <a:gd name="connsiteY2" fmla="*/ 454004 h 5949345"/>
              <a:gd name="connsiteX3" fmla="*/ 924376 w 12217346"/>
              <a:gd name="connsiteY3" fmla="*/ 905164 h 5949345"/>
              <a:gd name="connsiteX4" fmla="*/ 12217346 w 12217346"/>
              <a:gd name="connsiteY4" fmla="*/ 903675 h 5949345"/>
              <a:gd name="connsiteX5" fmla="*/ 12216114 w 12217346"/>
              <a:gd name="connsiteY5" fmla="*/ 5949345 h 5949345"/>
              <a:gd name="connsiteX6" fmla="*/ 0 w 12217346"/>
              <a:gd name="connsiteY6" fmla="*/ 5928849 h 5949345"/>
              <a:gd name="connsiteX7" fmla="*/ 8720 w 12217346"/>
              <a:gd name="connsiteY7" fmla="*/ 0 h 5949345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7346" h="5931928">
                <a:moveTo>
                  <a:pt x="8720" y="0"/>
                </a:moveTo>
                <a:lnTo>
                  <a:pt x="466819" y="0"/>
                </a:lnTo>
                <a:cubicBezTo>
                  <a:pt x="466819" y="305689"/>
                  <a:pt x="469816" y="280886"/>
                  <a:pt x="469204" y="454004"/>
                </a:cubicBezTo>
                <a:lnTo>
                  <a:pt x="924376" y="905164"/>
                </a:lnTo>
                <a:lnTo>
                  <a:pt x="12217346" y="903675"/>
                </a:lnTo>
                <a:cubicBezTo>
                  <a:pt x="12216935" y="2583513"/>
                  <a:pt x="12216525" y="4252090"/>
                  <a:pt x="12216114" y="5931928"/>
                </a:cubicBezTo>
                <a:lnTo>
                  <a:pt x="0" y="5928849"/>
                </a:lnTo>
                <a:cubicBezTo>
                  <a:pt x="2907" y="3952566"/>
                  <a:pt x="5813" y="1976283"/>
                  <a:pt x="8720" y="0"/>
                </a:cubicBezTo>
                <a:close/>
              </a:path>
            </a:pathLst>
          </a:custGeom>
        </p:spPr>
        <p:txBody>
          <a:bodyPr anchor="ctr" anchorCtr="0"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882562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7" name="Slide Number Placeholder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Column 2"/>
          <p:cNvSpPr>
            <a:spLocks noGrp="1"/>
          </p:cNvSpPr>
          <p:nvPr>
            <p:ph sz="quarter" idx="14"/>
          </p:nvPr>
        </p:nvSpPr>
        <p:spPr>
          <a:xfrm>
            <a:off x="6348413" y="1376363"/>
            <a:ext cx="4921250" cy="455400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1376363"/>
            <a:ext cx="4919664" cy="455400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4" name="Title"/>
          <p:cNvSpPr>
            <a:spLocks noGrp="1"/>
          </p:cNvSpPr>
          <p:nvPr>
            <p:ph type="title"/>
          </p:nvPr>
        </p:nvSpPr>
        <p:spPr/>
        <p:txBody>
          <a:bodyPr lIns="72000" rIns="72000"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028175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13" name="Slide Number Placeholder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7" name="Date Placeholder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Footer Placeholder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Column 2"/>
          <p:cNvSpPr>
            <a:spLocks noGrp="1"/>
          </p:cNvSpPr>
          <p:nvPr>
            <p:ph sz="quarter" idx="14"/>
          </p:nvPr>
        </p:nvSpPr>
        <p:spPr>
          <a:xfrm>
            <a:off x="6348413" y="2295525"/>
            <a:ext cx="4921250" cy="3635376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tle column 2"/>
          <p:cNvSpPr>
            <a:spLocks noGrp="1"/>
          </p:cNvSpPr>
          <p:nvPr>
            <p:ph type="body" sz="quarter" idx="16"/>
          </p:nvPr>
        </p:nvSpPr>
        <p:spPr>
          <a:xfrm>
            <a:off x="6348413" y="1376363"/>
            <a:ext cx="4921251" cy="745558"/>
          </a:xfrm>
        </p:spPr>
        <p:txBody>
          <a:bodyPr lIns="93600" rIns="93600" anchor="ctr" anchorCtr="0"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2295524"/>
            <a:ext cx="4919664" cy="3648075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6" name="Title column 1"/>
          <p:cNvSpPr>
            <a:spLocks noGrp="1"/>
          </p:cNvSpPr>
          <p:nvPr>
            <p:ph type="body" sz="quarter" idx="15"/>
          </p:nvPr>
        </p:nvSpPr>
        <p:spPr>
          <a:xfrm>
            <a:off x="923925" y="1376363"/>
            <a:ext cx="4919662" cy="745558"/>
          </a:xfrm>
        </p:spPr>
        <p:txBody>
          <a:bodyPr lIns="93600" rIns="93600" anchor="ctr" anchorCtr="0"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49338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6">
          <p15:clr>
            <a:srgbClr val="FBAE40"/>
          </p15:clr>
        </p15:guide>
        <p15:guide id="2" orient="horz" pos="144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10" name="Slide Number Placeholder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7" name="Date Placeholder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Footer Placeholder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1376363"/>
            <a:ext cx="4919664" cy="4551771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2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6348413" y="914400"/>
            <a:ext cx="5843587" cy="5013734"/>
          </a:xfrm>
          <a:custGeom>
            <a:avLst/>
            <a:gdLst>
              <a:gd name="connsiteX0" fmla="*/ 0 w 5843587"/>
              <a:gd name="connsiteY0" fmla="*/ 0 h 5029200"/>
              <a:gd name="connsiteX1" fmla="*/ 5843587 w 5843587"/>
              <a:gd name="connsiteY1" fmla="*/ 0 h 5029200"/>
              <a:gd name="connsiteX2" fmla="*/ 5843587 w 5843587"/>
              <a:gd name="connsiteY2" fmla="*/ 5029200 h 5029200"/>
              <a:gd name="connsiteX3" fmla="*/ 0 w 5843587"/>
              <a:gd name="connsiteY3" fmla="*/ 5029200 h 5029200"/>
              <a:gd name="connsiteX4" fmla="*/ 0 w 5843587"/>
              <a:gd name="connsiteY4" fmla="*/ 0 h 5029200"/>
              <a:gd name="connsiteX0" fmla="*/ 0 w 5843587"/>
              <a:gd name="connsiteY0" fmla="*/ 0 h 5029200"/>
              <a:gd name="connsiteX1" fmla="*/ 5843587 w 5843587"/>
              <a:gd name="connsiteY1" fmla="*/ 0 h 5029200"/>
              <a:gd name="connsiteX2" fmla="*/ 5843587 w 5843587"/>
              <a:gd name="connsiteY2" fmla="*/ 5029200 h 5029200"/>
              <a:gd name="connsiteX3" fmla="*/ 456677 w 5843587"/>
              <a:gd name="connsiteY3" fmla="*/ 5027843 h 5029200"/>
              <a:gd name="connsiteX4" fmla="*/ 0 w 5843587"/>
              <a:gd name="connsiteY4" fmla="*/ 5029200 h 5029200"/>
              <a:gd name="connsiteX5" fmla="*/ 0 w 5843587"/>
              <a:gd name="connsiteY5" fmla="*/ 0 h 5029200"/>
              <a:gd name="connsiteX0" fmla="*/ 1880 w 5845467"/>
              <a:gd name="connsiteY0" fmla="*/ 0 h 5029200"/>
              <a:gd name="connsiteX1" fmla="*/ 5845467 w 5845467"/>
              <a:gd name="connsiteY1" fmla="*/ 0 h 5029200"/>
              <a:gd name="connsiteX2" fmla="*/ 5845467 w 5845467"/>
              <a:gd name="connsiteY2" fmla="*/ 5029200 h 5029200"/>
              <a:gd name="connsiteX3" fmla="*/ 458557 w 5845467"/>
              <a:gd name="connsiteY3" fmla="*/ 5027843 h 5029200"/>
              <a:gd name="connsiteX4" fmla="*/ 1880 w 5845467"/>
              <a:gd name="connsiteY4" fmla="*/ 5029200 h 5029200"/>
              <a:gd name="connsiteX5" fmla="*/ 0 w 5845467"/>
              <a:gd name="connsiteY5" fmla="*/ 4569287 h 5029200"/>
              <a:gd name="connsiteX6" fmla="*/ 1880 w 5845467"/>
              <a:gd name="connsiteY6" fmla="*/ 0 h 5029200"/>
              <a:gd name="connsiteX0" fmla="*/ 1880 w 5845467"/>
              <a:gd name="connsiteY0" fmla="*/ 0 h 5029200"/>
              <a:gd name="connsiteX1" fmla="*/ 5845467 w 5845467"/>
              <a:gd name="connsiteY1" fmla="*/ 0 h 5029200"/>
              <a:gd name="connsiteX2" fmla="*/ 5845467 w 5845467"/>
              <a:gd name="connsiteY2" fmla="*/ 5029200 h 5029200"/>
              <a:gd name="connsiteX3" fmla="*/ 458557 w 5845467"/>
              <a:gd name="connsiteY3" fmla="*/ 5027843 h 5029200"/>
              <a:gd name="connsiteX4" fmla="*/ 0 w 5845467"/>
              <a:gd name="connsiteY4" fmla="*/ 4569287 h 5029200"/>
              <a:gd name="connsiteX5" fmla="*/ 1880 w 5845467"/>
              <a:gd name="connsiteY5" fmla="*/ 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5467" h="5029200">
                <a:moveTo>
                  <a:pt x="1880" y="0"/>
                </a:moveTo>
                <a:lnTo>
                  <a:pt x="5845467" y="0"/>
                </a:lnTo>
                <a:lnTo>
                  <a:pt x="5845467" y="5029200"/>
                </a:lnTo>
                <a:lnTo>
                  <a:pt x="458557" y="5027843"/>
                </a:lnTo>
                <a:lnTo>
                  <a:pt x="0" y="4569287"/>
                </a:lnTo>
                <a:cubicBezTo>
                  <a:pt x="627" y="3046191"/>
                  <a:pt x="1253" y="1523096"/>
                  <a:pt x="1880" y="0"/>
                </a:cubicBezTo>
                <a:close/>
              </a:path>
            </a:pathLst>
          </a:custGeo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526045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6" name="Slide Number Placehold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624598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nn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5" y="1376363"/>
            <a:ext cx="6848475" cy="1828800"/>
          </a:xfrm>
          <a:prstGeom prst="rect">
            <a:avLst/>
          </a:prstGeom>
        </p:spPr>
      </p:pic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6240464" y="2921000"/>
            <a:ext cx="5489574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0" tIns="0" rIns="9360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US" sz="14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257175" lvl="0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40464" y="1376363"/>
            <a:ext cx="5489574" cy="154463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6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Sloga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244" y="6023769"/>
            <a:ext cx="1576388" cy="77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3095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0" name="Date Placeholder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Footer Placehold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50" y="-4762"/>
            <a:ext cx="11739543" cy="919161"/>
          </a:xfrm>
          <a:prstGeom prst="rect">
            <a:avLst/>
          </a:prstGeom>
        </p:spPr>
      </p:pic>
      <p:sp>
        <p:nvSpPr>
          <p:cNvPr id="9" name="Content Placeholder"/>
          <p:cNvSpPr>
            <a:spLocks noGrp="1"/>
          </p:cNvSpPr>
          <p:nvPr>
            <p:ph sz="quarter" idx="13"/>
          </p:nvPr>
        </p:nvSpPr>
        <p:spPr>
          <a:xfrm>
            <a:off x="923924" y="1376363"/>
            <a:ext cx="10345739" cy="4554537"/>
          </a:xfrm>
          <a:prstGeom prst="rect">
            <a:avLst/>
          </a:prstGeom>
        </p:spPr>
        <p:txBody>
          <a:bodyPr lIns="93600" rIns="93600"/>
          <a:lstStyle>
            <a:lvl1pPr>
              <a:buClr>
                <a:schemeClr val="tx2"/>
              </a:buClr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430763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(al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nn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5" y="1376363"/>
            <a:ext cx="6848475" cy="1828800"/>
          </a:xfrm>
          <a:prstGeom prst="rect">
            <a:avLst/>
          </a:prstGeom>
        </p:spPr>
      </p:pic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6240464" y="2921000"/>
            <a:ext cx="5489574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0" tIns="0" rIns="9360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US" sz="14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257175" lvl="0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40463" y="1376363"/>
            <a:ext cx="5489575" cy="154463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6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Sloga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244" y="6023769"/>
            <a:ext cx="1576388" cy="77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5357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64275" y="1410511"/>
            <a:ext cx="5465763" cy="1510489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200" kern="1200" dirty="0">
                <a:solidFill>
                  <a:schemeClr val="tx2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496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50" y="-4762"/>
            <a:ext cx="11739543" cy="919161"/>
          </a:xfrm>
          <a:prstGeom prst="rect">
            <a:avLst/>
          </a:prstGeom>
        </p:spPr>
      </p:pic>
      <p:sp>
        <p:nvSpPr>
          <p:cNvPr id="13" name="Slide Number Placeholder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1" name="Date Placeholder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Footer Placehold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 lIns="72000"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9" name="Picture Placeholder"/>
          <p:cNvSpPr>
            <a:spLocks noGrp="1"/>
          </p:cNvSpPr>
          <p:nvPr>
            <p:ph type="pic" sz="quarter" idx="17"/>
          </p:nvPr>
        </p:nvSpPr>
        <p:spPr>
          <a:xfrm>
            <a:off x="-8708" y="0"/>
            <a:ext cx="12200708" cy="5931928"/>
          </a:xfrm>
          <a:custGeom>
            <a:avLst/>
            <a:gdLst>
              <a:gd name="connsiteX0" fmla="*/ 0 w 12192000"/>
              <a:gd name="connsiteY0" fmla="*/ 0 h 5029200"/>
              <a:gd name="connsiteX1" fmla="*/ 12192000 w 12192000"/>
              <a:gd name="connsiteY1" fmla="*/ 0 h 5029200"/>
              <a:gd name="connsiteX2" fmla="*/ 12192000 w 12192000"/>
              <a:gd name="connsiteY2" fmla="*/ 5029200 h 5029200"/>
              <a:gd name="connsiteX3" fmla="*/ 0 w 12192000"/>
              <a:gd name="connsiteY3" fmla="*/ 5029200 h 5029200"/>
              <a:gd name="connsiteX4" fmla="*/ 0 w 12192000"/>
              <a:gd name="connsiteY4" fmla="*/ 0 h 5029200"/>
              <a:gd name="connsiteX0" fmla="*/ 0 w 12192000"/>
              <a:gd name="connsiteY0" fmla="*/ 2666 h 5031866"/>
              <a:gd name="connsiteX1" fmla="*/ 919732 w 12192000"/>
              <a:gd name="connsiteY1" fmla="*/ 0 h 5031866"/>
              <a:gd name="connsiteX2" fmla="*/ 12192000 w 12192000"/>
              <a:gd name="connsiteY2" fmla="*/ 2666 h 5031866"/>
              <a:gd name="connsiteX3" fmla="*/ 12192000 w 12192000"/>
              <a:gd name="connsiteY3" fmla="*/ 5031866 h 5031866"/>
              <a:gd name="connsiteX4" fmla="*/ 0 w 12192000"/>
              <a:gd name="connsiteY4" fmla="*/ 5031866 h 5031866"/>
              <a:gd name="connsiteX5" fmla="*/ 0 w 12192000"/>
              <a:gd name="connsiteY5" fmla="*/ 2666 h 5031866"/>
              <a:gd name="connsiteX0" fmla="*/ 0 w 12192000"/>
              <a:gd name="connsiteY0" fmla="*/ 2666 h 5031866"/>
              <a:gd name="connsiteX1" fmla="*/ 463865 w 12192000"/>
              <a:gd name="connsiteY1" fmla="*/ 2666 h 5031866"/>
              <a:gd name="connsiteX2" fmla="*/ 919732 w 12192000"/>
              <a:gd name="connsiteY2" fmla="*/ 0 h 5031866"/>
              <a:gd name="connsiteX3" fmla="*/ 12192000 w 12192000"/>
              <a:gd name="connsiteY3" fmla="*/ 2666 h 5031866"/>
              <a:gd name="connsiteX4" fmla="*/ 12192000 w 12192000"/>
              <a:gd name="connsiteY4" fmla="*/ 5031866 h 5031866"/>
              <a:gd name="connsiteX5" fmla="*/ 0 w 12192000"/>
              <a:gd name="connsiteY5" fmla="*/ 5031866 h 5031866"/>
              <a:gd name="connsiteX6" fmla="*/ 0 w 12192000"/>
              <a:gd name="connsiteY6" fmla="*/ 2666 h 5031866"/>
              <a:gd name="connsiteX0" fmla="*/ 0 w 12192000"/>
              <a:gd name="connsiteY0" fmla="*/ 0 h 5946266"/>
              <a:gd name="connsiteX1" fmla="*/ 463865 w 12192000"/>
              <a:gd name="connsiteY1" fmla="*/ 917066 h 5946266"/>
              <a:gd name="connsiteX2" fmla="*/ 919732 w 12192000"/>
              <a:gd name="connsiteY2" fmla="*/ 914400 h 5946266"/>
              <a:gd name="connsiteX3" fmla="*/ 12192000 w 12192000"/>
              <a:gd name="connsiteY3" fmla="*/ 917066 h 5946266"/>
              <a:gd name="connsiteX4" fmla="*/ 12192000 w 12192000"/>
              <a:gd name="connsiteY4" fmla="*/ 5946266 h 5946266"/>
              <a:gd name="connsiteX5" fmla="*/ 0 w 12192000"/>
              <a:gd name="connsiteY5" fmla="*/ 5946266 h 5946266"/>
              <a:gd name="connsiteX6" fmla="*/ 0 w 12192000"/>
              <a:gd name="connsiteY6" fmla="*/ 0 h 5946266"/>
              <a:gd name="connsiteX0" fmla="*/ 0 w 12192000"/>
              <a:gd name="connsiteY0" fmla="*/ 0 h 5946266"/>
              <a:gd name="connsiteX1" fmla="*/ 205273 w 12192000"/>
              <a:gd name="connsiteY1" fmla="*/ 407881 h 5946266"/>
              <a:gd name="connsiteX2" fmla="*/ 463865 w 12192000"/>
              <a:gd name="connsiteY2" fmla="*/ 917066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5 w 12192000"/>
              <a:gd name="connsiteY2" fmla="*/ 917066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5 w 12192000"/>
              <a:gd name="connsiteY2" fmla="*/ 463865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68021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72177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59708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47239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8021 w 12192000"/>
              <a:gd name="connsiteY2" fmla="*/ 447239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43083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21223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0004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6653 w 12208626"/>
              <a:gd name="connsiteY3" fmla="*/ 908243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6653 w 12208626"/>
              <a:gd name="connsiteY3" fmla="*/ 908243 h 5946266"/>
              <a:gd name="connsiteX4" fmla="*/ 12208626 w 12208626"/>
              <a:gd name="connsiteY4" fmla="*/ 909832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9345"/>
              <a:gd name="connsiteX1" fmla="*/ 463864 w 12208626"/>
              <a:gd name="connsiteY1" fmla="*/ 0 h 5949345"/>
              <a:gd name="connsiteX2" fmla="*/ 463864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3864 w 12208626"/>
              <a:gd name="connsiteY1" fmla="*/ 0 h 5949345"/>
              <a:gd name="connsiteX2" fmla="*/ 470022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7637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7637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0484 w 12208626"/>
              <a:gd name="connsiteY2" fmla="*/ 454004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0484 w 12208626"/>
              <a:gd name="connsiteY2" fmla="*/ 454004 h 5949345"/>
              <a:gd name="connsiteX3" fmla="*/ 915656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8720 w 12217346"/>
              <a:gd name="connsiteY0" fmla="*/ 0 h 5949345"/>
              <a:gd name="connsiteX1" fmla="*/ 466819 w 12217346"/>
              <a:gd name="connsiteY1" fmla="*/ 0 h 5949345"/>
              <a:gd name="connsiteX2" fmla="*/ 469204 w 12217346"/>
              <a:gd name="connsiteY2" fmla="*/ 454004 h 5949345"/>
              <a:gd name="connsiteX3" fmla="*/ 924376 w 12217346"/>
              <a:gd name="connsiteY3" fmla="*/ 905164 h 5949345"/>
              <a:gd name="connsiteX4" fmla="*/ 12217346 w 12217346"/>
              <a:gd name="connsiteY4" fmla="*/ 903675 h 5949345"/>
              <a:gd name="connsiteX5" fmla="*/ 12216114 w 12217346"/>
              <a:gd name="connsiteY5" fmla="*/ 5949345 h 5949345"/>
              <a:gd name="connsiteX6" fmla="*/ 0 w 12217346"/>
              <a:gd name="connsiteY6" fmla="*/ 5928849 h 5949345"/>
              <a:gd name="connsiteX7" fmla="*/ 8720 w 12217346"/>
              <a:gd name="connsiteY7" fmla="*/ 0 h 5949345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7346" h="5931928">
                <a:moveTo>
                  <a:pt x="8720" y="0"/>
                </a:moveTo>
                <a:lnTo>
                  <a:pt x="466819" y="0"/>
                </a:lnTo>
                <a:cubicBezTo>
                  <a:pt x="466819" y="305689"/>
                  <a:pt x="469816" y="280886"/>
                  <a:pt x="469204" y="454004"/>
                </a:cubicBezTo>
                <a:lnTo>
                  <a:pt x="924376" y="905164"/>
                </a:lnTo>
                <a:lnTo>
                  <a:pt x="12217346" y="903675"/>
                </a:lnTo>
                <a:cubicBezTo>
                  <a:pt x="12216935" y="2583513"/>
                  <a:pt x="12216525" y="4252090"/>
                  <a:pt x="12216114" y="5931928"/>
                </a:cubicBezTo>
                <a:lnTo>
                  <a:pt x="0" y="5928849"/>
                </a:lnTo>
                <a:cubicBezTo>
                  <a:pt x="2907" y="3952566"/>
                  <a:pt x="5813" y="1976283"/>
                  <a:pt x="8720" y="0"/>
                </a:cubicBezTo>
                <a:close/>
              </a:path>
            </a:pathLst>
          </a:custGeom>
        </p:spPr>
        <p:txBody>
          <a:bodyPr anchor="ctr" anchorCtr="0"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356427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50" y="-4762"/>
            <a:ext cx="11739543" cy="919161"/>
          </a:xfrm>
          <a:prstGeom prst="rect">
            <a:avLst/>
          </a:prstGeom>
        </p:spPr>
      </p:pic>
      <p:sp>
        <p:nvSpPr>
          <p:cNvPr id="7" name="Slide Number Placeholder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Column 2"/>
          <p:cNvSpPr>
            <a:spLocks noGrp="1"/>
          </p:cNvSpPr>
          <p:nvPr>
            <p:ph sz="quarter" idx="14"/>
          </p:nvPr>
        </p:nvSpPr>
        <p:spPr>
          <a:xfrm>
            <a:off x="6348413" y="1376363"/>
            <a:ext cx="4921250" cy="4554537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1376363"/>
            <a:ext cx="4919664" cy="4554537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4" name="Title"/>
          <p:cNvSpPr>
            <a:spLocks noGrp="1"/>
          </p:cNvSpPr>
          <p:nvPr>
            <p:ph type="title"/>
          </p:nvPr>
        </p:nvSpPr>
        <p:spPr/>
        <p:txBody>
          <a:bodyPr lIns="72000" rIns="72000"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967377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50" y="-4762"/>
            <a:ext cx="11739543" cy="919161"/>
          </a:xfrm>
          <a:prstGeom prst="rect">
            <a:avLst/>
          </a:prstGeom>
        </p:spPr>
      </p:pic>
      <p:sp>
        <p:nvSpPr>
          <p:cNvPr id="13" name="Slide Number Placeholder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7" name="Date Placeholder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Footer Placeholder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Column 2"/>
          <p:cNvSpPr>
            <a:spLocks noGrp="1"/>
          </p:cNvSpPr>
          <p:nvPr>
            <p:ph sz="quarter" idx="14"/>
          </p:nvPr>
        </p:nvSpPr>
        <p:spPr>
          <a:xfrm>
            <a:off x="6348413" y="2295525"/>
            <a:ext cx="4921250" cy="3635376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tle column 2"/>
          <p:cNvSpPr>
            <a:spLocks noGrp="1"/>
          </p:cNvSpPr>
          <p:nvPr>
            <p:ph type="body" sz="quarter" idx="16"/>
          </p:nvPr>
        </p:nvSpPr>
        <p:spPr>
          <a:xfrm>
            <a:off x="6348413" y="1376363"/>
            <a:ext cx="4921251" cy="745558"/>
          </a:xfrm>
        </p:spPr>
        <p:txBody>
          <a:bodyPr lIns="93600" rIns="93600" anchor="ctr" anchorCtr="0"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2295525"/>
            <a:ext cx="4919664" cy="3635376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6" name="Title column 1"/>
          <p:cNvSpPr>
            <a:spLocks noGrp="1"/>
          </p:cNvSpPr>
          <p:nvPr>
            <p:ph type="body" sz="quarter" idx="15"/>
          </p:nvPr>
        </p:nvSpPr>
        <p:spPr>
          <a:xfrm>
            <a:off x="923925" y="1376363"/>
            <a:ext cx="4919662" cy="745558"/>
          </a:xfrm>
        </p:spPr>
        <p:txBody>
          <a:bodyPr lIns="93600" rIns="93600" anchor="ctr" anchorCtr="0"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95103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6">
          <p15:clr>
            <a:srgbClr val="FBAE40"/>
          </p15:clr>
        </p15:guide>
        <p15:guide id="2" orient="horz" pos="1446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50" y="-4762"/>
            <a:ext cx="11739543" cy="919161"/>
          </a:xfrm>
          <a:prstGeom prst="rect">
            <a:avLst/>
          </a:prstGeom>
        </p:spPr>
      </p:pic>
      <p:sp>
        <p:nvSpPr>
          <p:cNvPr id="10" name="Slide Number Placeholder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7" name="Date Placeholder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Footer Placeholder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1376362"/>
            <a:ext cx="4919664" cy="455400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1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6348413" y="914400"/>
            <a:ext cx="5843587" cy="5013734"/>
          </a:xfrm>
          <a:custGeom>
            <a:avLst/>
            <a:gdLst>
              <a:gd name="connsiteX0" fmla="*/ 0 w 5843587"/>
              <a:gd name="connsiteY0" fmla="*/ 0 h 5029200"/>
              <a:gd name="connsiteX1" fmla="*/ 5843587 w 5843587"/>
              <a:gd name="connsiteY1" fmla="*/ 0 h 5029200"/>
              <a:gd name="connsiteX2" fmla="*/ 5843587 w 5843587"/>
              <a:gd name="connsiteY2" fmla="*/ 5029200 h 5029200"/>
              <a:gd name="connsiteX3" fmla="*/ 0 w 5843587"/>
              <a:gd name="connsiteY3" fmla="*/ 5029200 h 5029200"/>
              <a:gd name="connsiteX4" fmla="*/ 0 w 5843587"/>
              <a:gd name="connsiteY4" fmla="*/ 0 h 5029200"/>
              <a:gd name="connsiteX0" fmla="*/ 0 w 5843587"/>
              <a:gd name="connsiteY0" fmla="*/ 0 h 5029200"/>
              <a:gd name="connsiteX1" fmla="*/ 5843587 w 5843587"/>
              <a:gd name="connsiteY1" fmla="*/ 0 h 5029200"/>
              <a:gd name="connsiteX2" fmla="*/ 5843587 w 5843587"/>
              <a:gd name="connsiteY2" fmla="*/ 5029200 h 5029200"/>
              <a:gd name="connsiteX3" fmla="*/ 456677 w 5843587"/>
              <a:gd name="connsiteY3" fmla="*/ 5027843 h 5029200"/>
              <a:gd name="connsiteX4" fmla="*/ 0 w 5843587"/>
              <a:gd name="connsiteY4" fmla="*/ 5029200 h 5029200"/>
              <a:gd name="connsiteX5" fmla="*/ 0 w 5843587"/>
              <a:gd name="connsiteY5" fmla="*/ 0 h 5029200"/>
              <a:gd name="connsiteX0" fmla="*/ 1880 w 5845467"/>
              <a:gd name="connsiteY0" fmla="*/ 0 h 5029200"/>
              <a:gd name="connsiteX1" fmla="*/ 5845467 w 5845467"/>
              <a:gd name="connsiteY1" fmla="*/ 0 h 5029200"/>
              <a:gd name="connsiteX2" fmla="*/ 5845467 w 5845467"/>
              <a:gd name="connsiteY2" fmla="*/ 5029200 h 5029200"/>
              <a:gd name="connsiteX3" fmla="*/ 458557 w 5845467"/>
              <a:gd name="connsiteY3" fmla="*/ 5027843 h 5029200"/>
              <a:gd name="connsiteX4" fmla="*/ 1880 w 5845467"/>
              <a:gd name="connsiteY4" fmla="*/ 5029200 h 5029200"/>
              <a:gd name="connsiteX5" fmla="*/ 0 w 5845467"/>
              <a:gd name="connsiteY5" fmla="*/ 4569287 h 5029200"/>
              <a:gd name="connsiteX6" fmla="*/ 1880 w 5845467"/>
              <a:gd name="connsiteY6" fmla="*/ 0 h 5029200"/>
              <a:gd name="connsiteX0" fmla="*/ 1880 w 5845467"/>
              <a:gd name="connsiteY0" fmla="*/ 0 h 5029200"/>
              <a:gd name="connsiteX1" fmla="*/ 5845467 w 5845467"/>
              <a:gd name="connsiteY1" fmla="*/ 0 h 5029200"/>
              <a:gd name="connsiteX2" fmla="*/ 5845467 w 5845467"/>
              <a:gd name="connsiteY2" fmla="*/ 5029200 h 5029200"/>
              <a:gd name="connsiteX3" fmla="*/ 458557 w 5845467"/>
              <a:gd name="connsiteY3" fmla="*/ 5027843 h 5029200"/>
              <a:gd name="connsiteX4" fmla="*/ 0 w 5845467"/>
              <a:gd name="connsiteY4" fmla="*/ 4569287 h 5029200"/>
              <a:gd name="connsiteX5" fmla="*/ 1880 w 5845467"/>
              <a:gd name="connsiteY5" fmla="*/ 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5467" h="5029200">
                <a:moveTo>
                  <a:pt x="1880" y="0"/>
                </a:moveTo>
                <a:lnTo>
                  <a:pt x="5845467" y="0"/>
                </a:lnTo>
                <a:lnTo>
                  <a:pt x="5845467" y="5029200"/>
                </a:lnTo>
                <a:lnTo>
                  <a:pt x="458557" y="5027843"/>
                </a:lnTo>
                <a:lnTo>
                  <a:pt x="0" y="4569287"/>
                </a:lnTo>
                <a:cubicBezTo>
                  <a:pt x="627" y="3046191"/>
                  <a:pt x="1253" y="1523096"/>
                  <a:pt x="1880" y="0"/>
                </a:cubicBezTo>
                <a:close/>
              </a:path>
            </a:pathLst>
          </a:custGeo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49918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7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50" y="-4762"/>
            <a:ext cx="11739543" cy="91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2898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nn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5" y="1376363"/>
            <a:ext cx="6848475" cy="1828800"/>
          </a:xfrm>
          <a:prstGeom prst="rect">
            <a:avLst/>
          </a:prstGeom>
        </p:spPr>
      </p:pic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6240464" y="2921000"/>
            <a:ext cx="5489574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0" tIns="0" rIns="9360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US" sz="14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257175" lvl="0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40464" y="1376363"/>
            <a:ext cx="5489574" cy="154463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6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Sloga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244" y="6023769"/>
            <a:ext cx="1576388" cy="77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461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0" name="Date Placeholder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Footer Placehold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9" name="Content Placeholder"/>
          <p:cNvSpPr>
            <a:spLocks noGrp="1"/>
          </p:cNvSpPr>
          <p:nvPr>
            <p:ph sz="quarter" idx="13"/>
          </p:nvPr>
        </p:nvSpPr>
        <p:spPr>
          <a:xfrm>
            <a:off x="923924" y="1376363"/>
            <a:ext cx="10345739" cy="4554000"/>
          </a:xfrm>
          <a:prstGeom prst="rect">
            <a:avLst/>
          </a:prstGeom>
        </p:spPr>
        <p:txBody>
          <a:bodyPr lIns="93600" rIns="93600"/>
          <a:lstStyle>
            <a:lvl1pPr>
              <a:buClr>
                <a:schemeClr val="tx2"/>
              </a:buClr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43952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(al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nn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5" y="1376363"/>
            <a:ext cx="6848475" cy="1828800"/>
          </a:xfrm>
          <a:prstGeom prst="rect">
            <a:avLst/>
          </a:prstGeom>
        </p:spPr>
      </p:pic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6240464" y="2921000"/>
            <a:ext cx="5489574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0" tIns="0" rIns="9360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US" sz="14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257175" lvl="0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40463" y="1376363"/>
            <a:ext cx="5489575" cy="154463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6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Sloga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244" y="6023769"/>
            <a:ext cx="1576388" cy="77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59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64275" y="1410511"/>
            <a:ext cx="5465763" cy="1510489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200" kern="1200" dirty="0">
                <a:solidFill>
                  <a:schemeClr val="tx2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422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13" name="Slide Number Placeholder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1" name="Date Placeholder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Footer Placehold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 lIns="72000"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8" name="Picture Placeholder"/>
          <p:cNvSpPr>
            <a:spLocks noGrp="1"/>
          </p:cNvSpPr>
          <p:nvPr>
            <p:ph type="pic" sz="quarter" idx="17"/>
          </p:nvPr>
        </p:nvSpPr>
        <p:spPr>
          <a:xfrm>
            <a:off x="-8708" y="0"/>
            <a:ext cx="12200708" cy="5931928"/>
          </a:xfrm>
          <a:custGeom>
            <a:avLst/>
            <a:gdLst>
              <a:gd name="connsiteX0" fmla="*/ 0 w 12192000"/>
              <a:gd name="connsiteY0" fmla="*/ 0 h 5029200"/>
              <a:gd name="connsiteX1" fmla="*/ 12192000 w 12192000"/>
              <a:gd name="connsiteY1" fmla="*/ 0 h 5029200"/>
              <a:gd name="connsiteX2" fmla="*/ 12192000 w 12192000"/>
              <a:gd name="connsiteY2" fmla="*/ 5029200 h 5029200"/>
              <a:gd name="connsiteX3" fmla="*/ 0 w 12192000"/>
              <a:gd name="connsiteY3" fmla="*/ 5029200 h 5029200"/>
              <a:gd name="connsiteX4" fmla="*/ 0 w 12192000"/>
              <a:gd name="connsiteY4" fmla="*/ 0 h 5029200"/>
              <a:gd name="connsiteX0" fmla="*/ 0 w 12192000"/>
              <a:gd name="connsiteY0" fmla="*/ 2666 h 5031866"/>
              <a:gd name="connsiteX1" fmla="*/ 919732 w 12192000"/>
              <a:gd name="connsiteY1" fmla="*/ 0 h 5031866"/>
              <a:gd name="connsiteX2" fmla="*/ 12192000 w 12192000"/>
              <a:gd name="connsiteY2" fmla="*/ 2666 h 5031866"/>
              <a:gd name="connsiteX3" fmla="*/ 12192000 w 12192000"/>
              <a:gd name="connsiteY3" fmla="*/ 5031866 h 5031866"/>
              <a:gd name="connsiteX4" fmla="*/ 0 w 12192000"/>
              <a:gd name="connsiteY4" fmla="*/ 5031866 h 5031866"/>
              <a:gd name="connsiteX5" fmla="*/ 0 w 12192000"/>
              <a:gd name="connsiteY5" fmla="*/ 2666 h 5031866"/>
              <a:gd name="connsiteX0" fmla="*/ 0 w 12192000"/>
              <a:gd name="connsiteY0" fmla="*/ 2666 h 5031866"/>
              <a:gd name="connsiteX1" fmla="*/ 463865 w 12192000"/>
              <a:gd name="connsiteY1" fmla="*/ 2666 h 5031866"/>
              <a:gd name="connsiteX2" fmla="*/ 919732 w 12192000"/>
              <a:gd name="connsiteY2" fmla="*/ 0 h 5031866"/>
              <a:gd name="connsiteX3" fmla="*/ 12192000 w 12192000"/>
              <a:gd name="connsiteY3" fmla="*/ 2666 h 5031866"/>
              <a:gd name="connsiteX4" fmla="*/ 12192000 w 12192000"/>
              <a:gd name="connsiteY4" fmla="*/ 5031866 h 5031866"/>
              <a:gd name="connsiteX5" fmla="*/ 0 w 12192000"/>
              <a:gd name="connsiteY5" fmla="*/ 5031866 h 5031866"/>
              <a:gd name="connsiteX6" fmla="*/ 0 w 12192000"/>
              <a:gd name="connsiteY6" fmla="*/ 2666 h 5031866"/>
              <a:gd name="connsiteX0" fmla="*/ 0 w 12192000"/>
              <a:gd name="connsiteY0" fmla="*/ 0 h 5946266"/>
              <a:gd name="connsiteX1" fmla="*/ 463865 w 12192000"/>
              <a:gd name="connsiteY1" fmla="*/ 917066 h 5946266"/>
              <a:gd name="connsiteX2" fmla="*/ 919732 w 12192000"/>
              <a:gd name="connsiteY2" fmla="*/ 914400 h 5946266"/>
              <a:gd name="connsiteX3" fmla="*/ 12192000 w 12192000"/>
              <a:gd name="connsiteY3" fmla="*/ 917066 h 5946266"/>
              <a:gd name="connsiteX4" fmla="*/ 12192000 w 12192000"/>
              <a:gd name="connsiteY4" fmla="*/ 5946266 h 5946266"/>
              <a:gd name="connsiteX5" fmla="*/ 0 w 12192000"/>
              <a:gd name="connsiteY5" fmla="*/ 5946266 h 5946266"/>
              <a:gd name="connsiteX6" fmla="*/ 0 w 12192000"/>
              <a:gd name="connsiteY6" fmla="*/ 0 h 5946266"/>
              <a:gd name="connsiteX0" fmla="*/ 0 w 12192000"/>
              <a:gd name="connsiteY0" fmla="*/ 0 h 5946266"/>
              <a:gd name="connsiteX1" fmla="*/ 205273 w 12192000"/>
              <a:gd name="connsiteY1" fmla="*/ 407881 h 5946266"/>
              <a:gd name="connsiteX2" fmla="*/ 463865 w 12192000"/>
              <a:gd name="connsiteY2" fmla="*/ 917066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5 w 12192000"/>
              <a:gd name="connsiteY2" fmla="*/ 917066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5 w 12192000"/>
              <a:gd name="connsiteY2" fmla="*/ 463865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68021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72177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59708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47239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8021 w 12192000"/>
              <a:gd name="connsiteY2" fmla="*/ 447239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43083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21223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0004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6653 w 12208626"/>
              <a:gd name="connsiteY3" fmla="*/ 908243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6653 w 12208626"/>
              <a:gd name="connsiteY3" fmla="*/ 908243 h 5946266"/>
              <a:gd name="connsiteX4" fmla="*/ 12208626 w 12208626"/>
              <a:gd name="connsiteY4" fmla="*/ 909832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9345"/>
              <a:gd name="connsiteX1" fmla="*/ 463864 w 12208626"/>
              <a:gd name="connsiteY1" fmla="*/ 0 h 5949345"/>
              <a:gd name="connsiteX2" fmla="*/ 463864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3864 w 12208626"/>
              <a:gd name="connsiteY1" fmla="*/ 0 h 5949345"/>
              <a:gd name="connsiteX2" fmla="*/ 470022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7637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7637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0484 w 12208626"/>
              <a:gd name="connsiteY2" fmla="*/ 454004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0484 w 12208626"/>
              <a:gd name="connsiteY2" fmla="*/ 454004 h 5949345"/>
              <a:gd name="connsiteX3" fmla="*/ 915656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8720 w 12217346"/>
              <a:gd name="connsiteY0" fmla="*/ 0 h 5949345"/>
              <a:gd name="connsiteX1" fmla="*/ 466819 w 12217346"/>
              <a:gd name="connsiteY1" fmla="*/ 0 h 5949345"/>
              <a:gd name="connsiteX2" fmla="*/ 469204 w 12217346"/>
              <a:gd name="connsiteY2" fmla="*/ 454004 h 5949345"/>
              <a:gd name="connsiteX3" fmla="*/ 924376 w 12217346"/>
              <a:gd name="connsiteY3" fmla="*/ 905164 h 5949345"/>
              <a:gd name="connsiteX4" fmla="*/ 12217346 w 12217346"/>
              <a:gd name="connsiteY4" fmla="*/ 903675 h 5949345"/>
              <a:gd name="connsiteX5" fmla="*/ 12216114 w 12217346"/>
              <a:gd name="connsiteY5" fmla="*/ 5949345 h 5949345"/>
              <a:gd name="connsiteX6" fmla="*/ 0 w 12217346"/>
              <a:gd name="connsiteY6" fmla="*/ 5928849 h 5949345"/>
              <a:gd name="connsiteX7" fmla="*/ 8720 w 12217346"/>
              <a:gd name="connsiteY7" fmla="*/ 0 h 5949345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7346" h="5931928">
                <a:moveTo>
                  <a:pt x="8720" y="0"/>
                </a:moveTo>
                <a:lnTo>
                  <a:pt x="466819" y="0"/>
                </a:lnTo>
                <a:cubicBezTo>
                  <a:pt x="466819" y="305689"/>
                  <a:pt x="469816" y="280886"/>
                  <a:pt x="469204" y="454004"/>
                </a:cubicBezTo>
                <a:lnTo>
                  <a:pt x="924376" y="905164"/>
                </a:lnTo>
                <a:lnTo>
                  <a:pt x="12217346" y="903675"/>
                </a:lnTo>
                <a:cubicBezTo>
                  <a:pt x="12216935" y="2583513"/>
                  <a:pt x="12216525" y="4252090"/>
                  <a:pt x="12216114" y="5931928"/>
                </a:cubicBezTo>
                <a:lnTo>
                  <a:pt x="0" y="5928849"/>
                </a:lnTo>
                <a:cubicBezTo>
                  <a:pt x="2907" y="3952566"/>
                  <a:pt x="5813" y="1976283"/>
                  <a:pt x="8720" y="0"/>
                </a:cubicBezTo>
                <a:close/>
              </a:path>
            </a:pathLst>
          </a:custGeom>
        </p:spPr>
        <p:txBody>
          <a:bodyPr anchor="ctr" anchorCtr="0"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708526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Column 2"/>
          <p:cNvSpPr>
            <a:spLocks noGrp="1"/>
          </p:cNvSpPr>
          <p:nvPr>
            <p:ph sz="quarter" idx="14"/>
          </p:nvPr>
        </p:nvSpPr>
        <p:spPr>
          <a:xfrm>
            <a:off x="6348413" y="1376363"/>
            <a:ext cx="4921250" cy="455400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1376363"/>
            <a:ext cx="4919664" cy="455400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4" name="Title"/>
          <p:cNvSpPr>
            <a:spLocks noGrp="1"/>
          </p:cNvSpPr>
          <p:nvPr>
            <p:ph type="title"/>
          </p:nvPr>
        </p:nvSpPr>
        <p:spPr/>
        <p:txBody>
          <a:bodyPr lIns="72000" rIns="72000"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pic>
        <p:nvPicPr>
          <p:cNvPr id="10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5526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13" name="Slide Number Placeholder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7" name="Date Placeholder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Footer Placeholder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Column 2"/>
          <p:cNvSpPr>
            <a:spLocks noGrp="1"/>
          </p:cNvSpPr>
          <p:nvPr>
            <p:ph sz="quarter" idx="14"/>
          </p:nvPr>
        </p:nvSpPr>
        <p:spPr>
          <a:xfrm>
            <a:off x="6348413" y="2295525"/>
            <a:ext cx="4921250" cy="3635376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tle column 2"/>
          <p:cNvSpPr>
            <a:spLocks noGrp="1"/>
          </p:cNvSpPr>
          <p:nvPr>
            <p:ph type="body" sz="quarter" idx="16"/>
          </p:nvPr>
        </p:nvSpPr>
        <p:spPr>
          <a:xfrm>
            <a:off x="6348413" y="1376363"/>
            <a:ext cx="4921251" cy="745558"/>
          </a:xfrm>
        </p:spPr>
        <p:txBody>
          <a:bodyPr lIns="93600" rIns="93600" anchor="ctr" anchorCtr="0"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2295525"/>
            <a:ext cx="4919664" cy="3635376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6" name="Title column 1"/>
          <p:cNvSpPr>
            <a:spLocks noGrp="1"/>
          </p:cNvSpPr>
          <p:nvPr>
            <p:ph type="body" sz="quarter" idx="15"/>
          </p:nvPr>
        </p:nvSpPr>
        <p:spPr>
          <a:xfrm>
            <a:off x="923925" y="1376363"/>
            <a:ext cx="4919662" cy="745558"/>
          </a:xfrm>
        </p:spPr>
        <p:txBody>
          <a:bodyPr lIns="93600" rIns="93600" anchor="ctr" anchorCtr="0"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598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6">
          <p15:clr>
            <a:srgbClr val="FBAE40"/>
          </p15:clr>
        </p15:guide>
        <p15:guide id="2" orient="horz" pos="1446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10" name="Slide Number Placeholder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7" name="Date Placeholder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Footer Placeholder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1376362"/>
            <a:ext cx="4919664" cy="455400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2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6348413" y="914400"/>
            <a:ext cx="5843587" cy="5013734"/>
          </a:xfrm>
          <a:custGeom>
            <a:avLst/>
            <a:gdLst>
              <a:gd name="connsiteX0" fmla="*/ 0 w 5843587"/>
              <a:gd name="connsiteY0" fmla="*/ 0 h 5029200"/>
              <a:gd name="connsiteX1" fmla="*/ 5843587 w 5843587"/>
              <a:gd name="connsiteY1" fmla="*/ 0 h 5029200"/>
              <a:gd name="connsiteX2" fmla="*/ 5843587 w 5843587"/>
              <a:gd name="connsiteY2" fmla="*/ 5029200 h 5029200"/>
              <a:gd name="connsiteX3" fmla="*/ 0 w 5843587"/>
              <a:gd name="connsiteY3" fmla="*/ 5029200 h 5029200"/>
              <a:gd name="connsiteX4" fmla="*/ 0 w 5843587"/>
              <a:gd name="connsiteY4" fmla="*/ 0 h 5029200"/>
              <a:gd name="connsiteX0" fmla="*/ 0 w 5843587"/>
              <a:gd name="connsiteY0" fmla="*/ 0 h 5029200"/>
              <a:gd name="connsiteX1" fmla="*/ 5843587 w 5843587"/>
              <a:gd name="connsiteY1" fmla="*/ 0 h 5029200"/>
              <a:gd name="connsiteX2" fmla="*/ 5843587 w 5843587"/>
              <a:gd name="connsiteY2" fmla="*/ 5029200 h 5029200"/>
              <a:gd name="connsiteX3" fmla="*/ 456677 w 5843587"/>
              <a:gd name="connsiteY3" fmla="*/ 5027843 h 5029200"/>
              <a:gd name="connsiteX4" fmla="*/ 0 w 5843587"/>
              <a:gd name="connsiteY4" fmla="*/ 5029200 h 5029200"/>
              <a:gd name="connsiteX5" fmla="*/ 0 w 5843587"/>
              <a:gd name="connsiteY5" fmla="*/ 0 h 5029200"/>
              <a:gd name="connsiteX0" fmla="*/ 1880 w 5845467"/>
              <a:gd name="connsiteY0" fmla="*/ 0 h 5029200"/>
              <a:gd name="connsiteX1" fmla="*/ 5845467 w 5845467"/>
              <a:gd name="connsiteY1" fmla="*/ 0 h 5029200"/>
              <a:gd name="connsiteX2" fmla="*/ 5845467 w 5845467"/>
              <a:gd name="connsiteY2" fmla="*/ 5029200 h 5029200"/>
              <a:gd name="connsiteX3" fmla="*/ 458557 w 5845467"/>
              <a:gd name="connsiteY3" fmla="*/ 5027843 h 5029200"/>
              <a:gd name="connsiteX4" fmla="*/ 1880 w 5845467"/>
              <a:gd name="connsiteY4" fmla="*/ 5029200 h 5029200"/>
              <a:gd name="connsiteX5" fmla="*/ 0 w 5845467"/>
              <a:gd name="connsiteY5" fmla="*/ 4569287 h 5029200"/>
              <a:gd name="connsiteX6" fmla="*/ 1880 w 5845467"/>
              <a:gd name="connsiteY6" fmla="*/ 0 h 5029200"/>
              <a:gd name="connsiteX0" fmla="*/ 1880 w 5845467"/>
              <a:gd name="connsiteY0" fmla="*/ 0 h 5029200"/>
              <a:gd name="connsiteX1" fmla="*/ 5845467 w 5845467"/>
              <a:gd name="connsiteY1" fmla="*/ 0 h 5029200"/>
              <a:gd name="connsiteX2" fmla="*/ 5845467 w 5845467"/>
              <a:gd name="connsiteY2" fmla="*/ 5029200 h 5029200"/>
              <a:gd name="connsiteX3" fmla="*/ 458557 w 5845467"/>
              <a:gd name="connsiteY3" fmla="*/ 5027843 h 5029200"/>
              <a:gd name="connsiteX4" fmla="*/ 0 w 5845467"/>
              <a:gd name="connsiteY4" fmla="*/ 4569287 h 5029200"/>
              <a:gd name="connsiteX5" fmla="*/ 1880 w 5845467"/>
              <a:gd name="connsiteY5" fmla="*/ 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5467" h="5029200">
                <a:moveTo>
                  <a:pt x="1880" y="0"/>
                </a:moveTo>
                <a:lnTo>
                  <a:pt x="5845467" y="0"/>
                </a:lnTo>
                <a:lnTo>
                  <a:pt x="5845467" y="5029200"/>
                </a:lnTo>
                <a:lnTo>
                  <a:pt x="458557" y="5027843"/>
                </a:lnTo>
                <a:lnTo>
                  <a:pt x="0" y="4569287"/>
                </a:lnTo>
                <a:cubicBezTo>
                  <a:pt x="627" y="3046191"/>
                  <a:pt x="1253" y="1523096"/>
                  <a:pt x="1880" y="0"/>
                </a:cubicBezTo>
                <a:close/>
              </a:path>
            </a:pathLst>
          </a:custGeo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364072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6" name="Slide Number Placehold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03494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nn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5" y="1376363"/>
            <a:ext cx="6848475" cy="1828800"/>
          </a:xfrm>
          <a:prstGeom prst="rect">
            <a:avLst/>
          </a:prstGeom>
        </p:spPr>
      </p:pic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6240464" y="2921000"/>
            <a:ext cx="5489574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0" tIns="0" rIns="9360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US" sz="14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257175" lvl="0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40464" y="1376363"/>
            <a:ext cx="5489574" cy="154463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6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Sloga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244" y="6023769"/>
            <a:ext cx="1576388" cy="77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4364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0" name="Date Placeholder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Footer Placehold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9" name="Content Placeholder"/>
          <p:cNvSpPr>
            <a:spLocks noGrp="1"/>
          </p:cNvSpPr>
          <p:nvPr>
            <p:ph sz="quarter" idx="13"/>
          </p:nvPr>
        </p:nvSpPr>
        <p:spPr>
          <a:xfrm>
            <a:off x="923924" y="1376363"/>
            <a:ext cx="10345739" cy="4554000"/>
          </a:xfrm>
          <a:prstGeom prst="rect">
            <a:avLst/>
          </a:prstGeom>
        </p:spPr>
        <p:txBody>
          <a:bodyPr lIns="93600" rIns="93600"/>
          <a:lstStyle>
            <a:lvl1pPr>
              <a:buClr>
                <a:schemeClr val="tx2"/>
              </a:buClr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192837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(al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nn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5" y="1376363"/>
            <a:ext cx="6848475" cy="1828800"/>
          </a:xfrm>
          <a:prstGeom prst="rect">
            <a:avLst/>
          </a:prstGeom>
        </p:spPr>
      </p:pic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6240464" y="2921000"/>
            <a:ext cx="5489574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0" tIns="0" rIns="9360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US" sz="14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257175" lvl="0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40463" y="1376363"/>
            <a:ext cx="5489575" cy="154463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6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Sloga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244" y="6023769"/>
            <a:ext cx="1576388" cy="77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590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64275" y="1410511"/>
            <a:ext cx="5465763" cy="1510489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200" kern="1200" dirty="0">
                <a:solidFill>
                  <a:schemeClr val="tx2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205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13" name="Slide Number Placeholder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1" name="Date Placeholder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Footer Placehold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 lIns="72000"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8" name="Picture Placeholder"/>
          <p:cNvSpPr>
            <a:spLocks noGrp="1"/>
          </p:cNvSpPr>
          <p:nvPr>
            <p:ph type="pic" sz="quarter" idx="17"/>
          </p:nvPr>
        </p:nvSpPr>
        <p:spPr>
          <a:xfrm>
            <a:off x="-8708" y="0"/>
            <a:ext cx="12200708" cy="5931928"/>
          </a:xfrm>
          <a:custGeom>
            <a:avLst/>
            <a:gdLst>
              <a:gd name="connsiteX0" fmla="*/ 0 w 12192000"/>
              <a:gd name="connsiteY0" fmla="*/ 0 h 5029200"/>
              <a:gd name="connsiteX1" fmla="*/ 12192000 w 12192000"/>
              <a:gd name="connsiteY1" fmla="*/ 0 h 5029200"/>
              <a:gd name="connsiteX2" fmla="*/ 12192000 w 12192000"/>
              <a:gd name="connsiteY2" fmla="*/ 5029200 h 5029200"/>
              <a:gd name="connsiteX3" fmla="*/ 0 w 12192000"/>
              <a:gd name="connsiteY3" fmla="*/ 5029200 h 5029200"/>
              <a:gd name="connsiteX4" fmla="*/ 0 w 12192000"/>
              <a:gd name="connsiteY4" fmla="*/ 0 h 5029200"/>
              <a:gd name="connsiteX0" fmla="*/ 0 w 12192000"/>
              <a:gd name="connsiteY0" fmla="*/ 2666 h 5031866"/>
              <a:gd name="connsiteX1" fmla="*/ 919732 w 12192000"/>
              <a:gd name="connsiteY1" fmla="*/ 0 h 5031866"/>
              <a:gd name="connsiteX2" fmla="*/ 12192000 w 12192000"/>
              <a:gd name="connsiteY2" fmla="*/ 2666 h 5031866"/>
              <a:gd name="connsiteX3" fmla="*/ 12192000 w 12192000"/>
              <a:gd name="connsiteY3" fmla="*/ 5031866 h 5031866"/>
              <a:gd name="connsiteX4" fmla="*/ 0 w 12192000"/>
              <a:gd name="connsiteY4" fmla="*/ 5031866 h 5031866"/>
              <a:gd name="connsiteX5" fmla="*/ 0 w 12192000"/>
              <a:gd name="connsiteY5" fmla="*/ 2666 h 5031866"/>
              <a:gd name="connsiteX0" fmla="*/ 0 w 12192000"/>
              <a:gd name="connsiteY0" fmla="*/ 2666 h 5031866"/>
              <a:gd name="connsiteX1" fmla="*/ 463865 w 12192000"/>
              <a:gd name="connsiteY1" fmla="*/ 2666 h 5031866"/>
              <a:gd name="connsiteX2" fmla="*/ 919732 w 12192000"/>
              <a:gd name="connsiteY2" fmla="*/ 0 h 5031866"/>
              <a:gd name="connsiteX3" fmla="*/ 12192000 w 12192000"/>
              <a:gd name="connsiteY3" fmla="*/ 2666 h 5031866"/>
              <a:gd name="connsiteX4" fmla="*/ 12192000 w 12192000"/>
              <a:gd name="connsiteY4" fmla="*/ 5031866 h 5031866"/>
              <a:gd name="connsiteX5" fmla="*/ 0 w 12192000"/>
              <a:gd name="connsiteY5" fmla="*/ 5031866 h 5031866"/>
              <a:gd name="connsiteX6" fmla="*/ 0 w 12192000"/>
              <a:gd name="connsiteY6" fmla="*/ 2666 h 5031866"/>
              <a:gd name="connsiteX0" fmla="*/ 0 w 12192000"/>
              <a:gd name="connsiteY0" fmla="*/ 0 h 5946266"/>
              <a:gd name="connsiteX1" fmla="*/ 463865 w 12192000"/>
              <a:gd name="connsiteY1" fmla="*/ 917066 h 5946266"/>
              <a:gd name="connsiteX2" fmla="*/ 919732 w 12192000"/>
              <a:gd name="connsiteY2" fmla="*/ 914400 h 5946266"/>
              <a:gd name="connsiteX3" fmla="*/ 12192000 w 12192000"/>
              <a:gd name="connsiteY3" fmla="*/ 917066 h 5946266"/>
              <a:gd name="connsiteX4" fmla="*/ 12192000 w 12192000"/>
              <a:gd name="connsiteY4" fmla="*/ 5946266 h 5946266"/>
              <a:gd name="connsiteX5" fmla="*/ 0 w 12192000"/>
              <a:gd name="connsiteY5" fmla="*/ 5946266 h 5946266"/>
              <a:gd name="connsiteX6" fmla="*/ 0 w 12192000"/>
              <a:gd name="connsiteY6" fmla="*/ 0 h 5946266"/>
              <a:gd name="connsiteX0" fmla="*/ 0 w 12192000"/>
              <a:gd name="connsiteY0" fmla="*/ 0 h 5946266"/>
              <a:gd name="connsiteX1" fmla="*/ 205273 w 12192000"/>
              <a:gd name="connsiteY1" fmla="*/ 407881 h 5946266"/>
              <a:gd name="connsiteX2" fmla="*/ 463865 w 12192000"/>
              <a:gd name="connsiteY2" fmla="*/ 917066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5 w 12192000"/>
              <a:gd name="connsiteY2" fmla="*/ 917066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5 w 12192000"/>
              <a:gd name="connsiteY2" fmla="*/ 463865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68021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72177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59708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47239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8021 w 12192000"/>
              <a:gd name="connsiteY2" fmla="*/ 447239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43083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21223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0004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6653 w 12208626"/>
              <a:gd name="connsiteY3" fmla="*/ 908243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6653 w 12208626"/>
              <a:gd name="connsiteY3" fmla="*/ 908243 h 5946266"/>
              <a:gd name="connsiteX4" fmla="*/ 12208626 w 12208626"/>
              <a:gd name="connsiteY4" fmla="*/ 909832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9345"/>
              <a:gd name="connsiteX1" fmla="*/ 463864 w 12208626"/>
              <a:gd name="connsiteY1" fmla="*/ 0 h 5949345"/>
              <a:gd name="connsiteX2" fmla="*/ 463864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3864 w 12208626"/>
              <a:gd name="connsiteY1" fmla="*/ 0 h 5949345"/>
              <a:gd name="connsiteX2" fmla="*/ 470022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7637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7637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0484 w 12208626"/>
              <a:gd name="connsiteY2" fmla="*/ 454004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0484 w 12208626"/>
              <a:gd name="connsiteY2" fmla="*/ 454004 h 5949345"/>
              <a:gd name="connsiteX3" fmla="*/ 915656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8720 w 12217346"/>
              <a:gd name="connsiteY0" fmla="*/ 0 h 5949345"/>
              <a:gd name="connsiteX1" fmla="*/ 466819 w 12217346"/>
              <a:gd name="connsiteY1" fmla="*/ 0 h 5949345"/>
              <a:gd name="connsiteX2" fmla="*/ 469204 w 12217346"/>
              <a:gd name="connsiteY2" fmla="*/ 454004 h 5949345"/>
              <a:gd name="connsiteX3" fmla="*/ 924376 w 12217346"/>
              <a:gd name="connsiteY3" fmla="*/ 905164 h 5949345"/>
              <a:gd name="connsiteX4" fmla="*/ 12217346 w 12217346"/>
              <a:gd name="connsiteY4" fmla="*/ 903675 h 5949345"/>
              <a:gd name="connsiteX5" fmla="*/ 12216114 w 12217346"/>
              <a:gd name="connsiteY5" fmla="*/ 5949345 h 5949345"/>
              <a:gd name="connsiteX6" fmla="*/ 0 w 12217346"/>
              <a:gd name="connsiteY6" fmla="*/ 5928849 h 5949345"/>
              <a:gd name="connsiteX7" fmla="*/ 8720 w 12217346"/>
              <a:gd name="connsiteY7" fmla="*/ 0 h 5949345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7346" h="5931928">
                <a:moveTo>
                  <a:pt x="8720" y="0"/>
                </a:moveTo>
                <a:lnTo>
                  <a:pt x="466819" y="0"/>
                </a:lnTo>
                <a:cubicBezTo>
                  <a:pt x="466819" y="305689"/>
                  <a:pt x="469816" y="280886"/>
                  <a:pt x="469204" y="454004"/>
                </a:cubicBezTo>
                <a:lnTo>
                  <a:pt x="924376" y="905164"/>
                </a:lnTo>
                <a:lnTo>
                  <a:pt x="12217346" y="903675"/>
                </a:lnTo>
                <a:cubicBezTo>
                  <a:pt x="12216935" y="2583513"/>
                  <a:pt x="12216525" y="4252090"/>
                  <a:pt x="12216114" y="5931928"/>
                </a:cubicBezTo>
                <a:lnTo>
                  <a:pt x="0" y="5928849"/>
                </a:lnTo>
                <a:cubicBezTo>
                  <a:pt x="2907" y="3952566"/>
                  <a:pt x="5813" y="1976283"/>
                  <a:pt x="8720" y="0"/>
                </a:cubicBezTo>
                <a:close/>
              </a:path>
            </a:pathLst>
          </a:custGeom>
        </p:spPr>
        <p:txBody>
          <a:bodyPr anchor="ctr" anchorCtr="0"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668790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7" name="Slide Number Placeholder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Column 2"/>
          <p:cNvSpPr>
            <a:spLocks noGrp="1"/>
          </p:cNvSpPr>
          <p:nvPr>
            <p:ph sz="quarter" idx="14"/>
          </p:nvPr>
        </p:nvSpPr>
        <p:spPr>
          <a:xfrm>
            <a:off x="6348413" y="1376363"/>
            <a:ext cx="4921250" cy="455400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4" y="1376363"/>
            <a:ext cx="4919664" cy="455400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4" name="Title"/>
          <p:cNvSpPr>
            <a:spLocks noGrp="1"/>
          </p:cNvSpPr>
          <p:nvPr>
            <p:ph type="title"/>
          </p:nvPr>
        </p:nvSpPr>
        <p:spPr/>
        <p:txBody>
          <a:bodyPr lIns="72000" rIns="72000"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935196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13" name="Slide Number Placeholder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7" name="Date Placeholder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Footer Placeholder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Column 2"/>
          <p:cNvSpPr>
            <a:spLocks noGrp="1"/>
          </p:cNvSpPr>
          <p:nvPr>
            <p:ph sz="quarter" idx="14"/>
          </p:nvPr>
        </p:nvSpPr>
        <p:spPr>
          <a:xfrm>
            <a:off x="6348413" y="2295525"/>
            <a:ext cx="4921250" cy="3636964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tle column 2"/>
          <p:cNvSpPr>
            <a:spLocks noGrp="1"/>
          </p:cNvSpPr>
          <p:nvPr>
            <p:ph type="body" sz="quarter" idx="16"/>
          </p:nvPr>
        </p:nvSpPr>
        <p:spPr>
          <a:xfrm>
            <a:off x="6348413" y="1376363"/>
            <a:ext cx="4921251" cy="745558"/>
          </a:xfrm>
        </p:spPr>
        <p:txBody>
          <a:bodyPr lIns="93600" rIns="93600" anchor="ctr" anchorCtr="0"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2295525"/>
            <a:ext cx="4919664" cy="3636964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6" name="Title column 1"/>
          <p:cNvSpPr>
            <a:spLocks noGrp="1"/>
          </p:cNvSpPr>
          <p:nvPr>
            <p:ph type="body" sz="quarter" idx="15"/>
          </p:nvPr>
        </p:nvSpPr>
        <p:spPr>
          <a:xfrm>
            <a:off x="923925" y="1376363"/>
            <a:ext cx="4919662" cy="745558"/>
          </a:xfrm>
        </p:spPr>
        <p:txBody>
          <a:bodyPr lIns="93600" rIns="93600" anchor="ctr" anchorCtr="0"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70280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6">
          <p15:clr>
            <a:srgbClr val="FBAE40"/>
          </p15:clr>
        </p15:guide>
        <p15:guide id="2" orient="horz" pos="1446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10" name="Slide Number Placeholder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7" name="Date Placeholder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Footer Placeholder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1376362"/>
            <a:ext cx="4919664" cy="455400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2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6348413" y="914400"/>
            <a:ext cx="5843587" cy="5013734"/>
          </a:xfrm>
          <a:custGeom>
            <a:avLst/>
            <a:gdLst>
              <a:gd name="connsiteX0" fmla="*/ 0 w 5843587"/>
              <a:gd name="connsiteY0" fmla="*/ 0 h 5029200"/>
              <a:gd name="connsiteX1" fmla="*/ 5843587 w 5843587"/>
              <a:gd name="connsiteY1" fmla="*/ 0 h 5029200"/>
              <a:gd name="connsiteX2" fmla="*/ 5843587 w 5843587"/>
              <a:gd name="connsiteY2" fmla="*/ 5029200 h 5029200"/>
              <a:gd name="connsiteX3" fmla="*/ 0 w 5843587"/>
              <a:gd name="connsiteY3" fmla="*/ 5029200 h 5029200"/>
              <a:gd name="connsiteX4" fmla="*/ 0 w 5843587"/>
              <a:gd name="connsiteY4" fmla="*/ 0 h 5029200"/>
              <a:gd name="connsiteX0" fmla="*/ 0 w 5843587"/>
              <a:gd name="connsiteY0" fmla="*/ 0 h 5029200"/>
              <a:gd name="connsiteX1" fmla="*/ 5843587 w 5843587"/>
              <a:gd name="connsiteY1" fmla="*/ 0 h 5029200"/>
              <a:gd name="connsiteX2" fmla="*/ 5843587 w 5843587"/>
              <a:gd name="connsiteY2" fmla="*/ 5029200 h 5029200"/>
              <a:gd name="connsiteX3" fmla="*/ 456677 w 5843587"/>
              <a:gd name="connsiteY3" fmla="*/ 5027843 h 5029200"/>
              <a:gd name="connsiteX4" fmla="*/ 0 w 5843587"/>
              <a:gd name="connsiteY4" fmla="*/ 5029200 h 5029200"/>
              <a:gd name="connsiteX5" fmla="*/ 0 w 5843587"/>
              <a:gd name="connsiteY5" fmla="*/ 0 h 5029200"/>
              <a:gd name="connsiteX0" fmla="*/ 1880 w 5845467"/>
              <a:gd name="connsiteY0" fmla="*/ 0 h 5029200"/>
              <a:gd name="connsiteX1" fmla="*/ 5845467 w 5845467"/>
              <a:gd name="connsiteY1" fmla="*/ 0 h 5029200"/>
              <a:gd name="connsiteX2" fmla="*/ 5845467 w 5845467"/>
              <a:gd name="connsiteY2" fmla="*/ 5029200 h 5029200"/>
              <a:gd name="connsiteX3" fmla="*/ 458557 w 5845467"/>
              <a:gd name="connsiteY3" fmla="*/ 5027843 h 5029200"/>
              <a:gd name="connsiteX4" fmla="*/ 1880 w 5845467"/>
              <a:gd name="connsiteY4" fmla="*/ 5029200 h 5029200"/>
              <a:gd name="connsiteX5" fmla="*/ 0 w 5845467"/>
              <a:gd name="connsiteY5" fmla="*/ 4569287 h 5029200"/>
              <a:gd name="connsiteX6" fmla="*/ 1880 w 5845467"/>
              <a:gd name="connsiteY6" fmla="*/ 0 h 5029200"/>
              <a:gd name="connsiteX0" fmla="*/ 1880 w 5845467"/>
              <a:gd name="connsiteY0" fmla="*/ 0 h 5029200"/>
              <a:gd name="connsiteX1" fmla="*/ 5845467 w 5845467"/>
              <a:gd name="connsiteY1" fmla="*/ 0 h 5029200"/>
              <a:gd name="connsiteX2" fmla="*/ 5845467 w 5845467"/>
              <a:gd name="connsiteY2" fmla="*/ 5029200 h 5029200"/>
              <a:gd name="connsiteX3" fmla="*/ 458557 w 5845467"/>
              <a:gd name="connsiteY3" fmla="*/ 5027843 h 5029200"/>
              <a:gd name="connsiteX4" fmla="*/ 0 w 5845467"/>
              <a:gd name="connsiteY4" fmla="*/ 4569287 h 5029200"/>
              <a:gd name="connsiteX5" fmla="*/ 1880 w 5845467"/>
              <a:gd name="connsiteY5" fmla="*/ 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5467" h="5029200">
                <a:moveTo>
                  <a:pt x="1880" y="0"/>
                </a:moveTo>
                <a:lnTo>
                  <a:pt x="5845467" y="0"/>
                </a:lnTo>
                <a:lnTo>
                  <a:pt x="5845467" y="5029200"/>
                </a:lnTo>
                <a:lnTo>
                  <a:pt x="458557" y="5027843"/>
                </a:lnTo>
                <a:lnTo>
                  <a:pt x="0" y="4569287"/>
                </a:lnTo>
                <a:cubicBezTo>
                  <a:pt x="627" y="3046191"/>
                  <a:pt x="1253" y="1523096"/>
                  <a:pt x="1880" y="0"/>
                </a:cubicBezTo>
                <a:close/>
              </a:path>
            </a:pathLst>
          </a:custGeo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948768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6" name="Slide Number Placehold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598139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nn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5" y="1376363"/>
            <a:ext cx="6848475" cy="1828800"/>
          </a:xfrm>
          <a:prstGeom prst="rect">
            <a:avLst/>
          </a:prstGeom>
        </p:spPr>
      </p:pic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6240464" y="2921000"/>
            <a:ext cx="5489574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0" tIns="0" rIns="9360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US" sz="14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257175" lvl="0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40464" y="1376363"/>
            <a:ext cx="5489574" cy="154463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6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Sloga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244" y="6023769"/>
            <a:ext cx="1576388" cy="77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8552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0" name="Date Placeholder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Footer Placehold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50" y="-4762"/>
            <a:ext cx="11739543" cy="919161"/>
          </a:xfrm>
          <a:prstGeom prst="rect">
            <a:avLst/>
          </a:prstGeom>
        </p:spPr>
      </p:pic>
      <p:sp>
        <p:nvSpPr>
          <p:cNvPr id="9" name="Content Placeholder"/>
          <p:cNvSpPr>
            <a:spLocks noGrp="1"/>
          </p:cNvSpPr>
          <p:nvPr>
            <p:ph sz="quarter" idx="13"/>
          </p:nvPr>
        </p:nvSpPr>
        <p:spPr>
          <a:xfrm>
            <a:off x="923924" y="1376363"/>
            <a:ext cx="10345739" cy="4554000"/>
          </a:xfrm>
          <a:prstGeom prst="rect">
            <a:avLst/>
          </a:prstGeom>
        </p:spPr>
        <p:txBody>
          <a:bodyPr lIns="93600" rIns="93600"/>
          <a:lstStyle>
            <a:lvl1pPr>
              <a:buClr>
                <a:schemeClr val="tx2"/>
              </a:buClr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517259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(al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ann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5" y="1376363"/>
            <a:ext cx="6848475" cy="1828800"/>
          </a:xfrm>
          <a:prstGeom prst="rect">
            <a:avLst/>
          </a:prstGeom>
        </p:spPr>
      </p:pic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6240464" y="2921000"/>
            <a:ext cx="5489574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0" tIns="0" rIns="9360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US" sz="14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257175" lvl="0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40463" y="1376363"/>
            <a:ext cx="5489575" cy="154463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6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Sloga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244" y="6023769"/>
            <a:ext cx="1576388" cy="77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1248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64275" y="1410511"/>
            <a:ext cx="5465763" cy="1510489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200" kern="1200" dirty="0">
                <a:solidFill>
                  <a:schemeClr val="tx2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0572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50" y="-4762"/>
            <a:ext cx="11739543" cy="919161"/>
          </a:xfrm>
          <a:prstGeom prst="rect">
            <a:avLst/>
          </a:prstGeom>
        </p:spPr>
      </p:pic>
      <p:sp>
        <p:nvSpPr>
          <p:cNvPr id="13" name="Slide Number Placeholder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1" name="Date Placeholder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Footer Placehold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 lIns="72000"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9" name="Picture Placeholder"/>
          <p:cNvSpPr>
            <a:spLocks noGrp="1"/>
          </p:cNvSpPr>
          <p:nvPr>
            <p:ph type="pic" sz="quarter" idx="17"/>
          </p:nvPr>
        </p:nvSpPr>
        <p:spPr>
          <a:xfrm>
            <a:off x="-8708" y="0"/>
            <a:ext cx="12200708" cy="5931928"/>
          </a:xfrm>
          <a:custGeom>
            <a:avLst/>
            <a:gdLst>
              <a:gd name="connsiteX0" fmla="*/ 0 w 12192000"/>
              <a:gd name="connsiteY0" fmla="*/ 0 h 5029200"/>
              <a:gd name="connsiteX1" fmla="*/ 12192000 w 12192000"/>
              <a:gd name="connsiteY1" fmla="*/ 0 h 5029200"/>
              <a:gd name="connsiteX2" fmla="*/ 12192000 w 12192000"/>
              <a:gd name="connsiteY2" fmla="*/ 5029200 h 5029200"/>
              <a:gd name="connsiteX3" fmla="*/ 0 w 12192000"/>
              <a:gd name="connsiteY3" fmla="*/ 5029200 h 5029200"/>
              <a:gd name="connsiteX4" fmla="*/ 0 w 12192000"/>
              <a:gd name="connsiteY4" fmla="*/ 0 h 5029200"/>
              <a:gd name="connsiteX0" fmla="*/ 0 w 12192000"/>
              <a:gd name="connsiteY0" fmla="*/ 2666 h 5031866"/>
              <a:gd name="connsiteX1" fmla="*/ 919732 w 12192000"/>
              <a:gd name="connsiteY1" fmla="*/ 0 h 5031866"/>
              <a:gd name="connsiteX2" fmla="*/ 12192000 w 12192000"/>
              <a:gd name="connsiteY2" fmla="*/ 2666 h 5031866"/>
              <a:gd name="connsiteX3" fmla="*/ 12192000 w 12192000"/>
              <a:gd name="connsiteY3" fmla="*/ 5031866 h 5031866"/>
              <a:gd name="connsiteX4" fmla="*/ 0 w 12192000"/>
              <a:gd name="connsiteY4" fmla="*/ 5031866 h 5031866"/>
              <a:gd name="connsiteX5" fmla="*/ 0 w 12192000"/>
              <a:gd name="connsiteY5" fmla="*/ 2666 h 5031866"/>
              <a:gd name="connsiteX0" fmla="*/ 0 w 12192000"/>
              <a:gd name="connsiteY0" fmla="*/ 2666 h 5031866"/>
              <a:gd name="connsiteX1" fmla="*/ 463865 w 12192000"/>
              <a:gd name="connsiteY1" fmla="*/ 2666 h 5031866"/>
              <a:gd name="connsiteX2" fmla="*/ 919732 w 12192000"/>
              <a:gd name="connsiteY2" fmla="*/ 0 h 5031866"/>
              <a:gd name="connsiteX3" fmla="*/ 12192000 w 12192000"/>
              <a:gd name="connsiteY3" fmla="*/ 2666 h 5031866"/>
              <a:gd name="connsiteX4" fmla="*/ 12192000 w 12192000"/>
              <a:gd name="connsiteY4" fmla="*/ 5031866 h 5031866"/>
              <a:gd name="connsiteX5" fmla="*/ 0 w 12192000"/>
              <a:gd name="connsiteY5" fmla="*/ 5031866 h 5031866"/>
              <a:gd name="connsiteX6" fmla="*/ 0 w 12192000"/>
              <a:gd name="connsiteY6" fmla="*/ 2666 h 5031866"/>
              <a:gd name="connsiteX0" fmla="*/ 0 w 12192000"/>
              <a:gd name="connsiteY0" fmla="*/ 0 h 5946266"/>
              <a:gd name="connsiteX1" fmla="*/ 463865 w 12192000"/>
              <a:gd name="connsiteY1" fmla="*/ 917066 h 5946266"/>
              <a:gd name="connsiteX2" fmla="*/ 919732 w 12192000"/>
              <a:gd name="connsiteY2" fmla="*/ 914400 h 5946266"/>
              <a:gd name="connsiteX3" fmla="*/ 12192000 w 12192000"/>
              <a:gd name="connsiteY3" fmla="*/ 917066 h 5946266"/>
              <a:gd name="connsiteX4" fmla="*/ 12192000 w 12192000"/>
              <a:gd name="connsiteY4" fmla="*/ 5946266 h 5946266"/>
              <a:gd name="connsiteX5" fmla="*/ 0 w 12192000"/>
              <a:gd name="connsiteY5" fmla="*/ 5946266 h 5946266"/>
              <a:gd name="connsiteX6" fmla="*/ 0 w 12192000"/>
              <a:gd name="connsiteY6" fmla="*/ 0 h 5946266"/>
              <a:gd name="connsiteX0" fmla="*/ 0 w 12192000"/>
              <a:gd name="connsiteY0" fmla="*/ 0 h 5946266"/>
              <a:gd name="connsiteX1" fmla="*/ 205273 w 12192000"/>
              <a:gd name="connsiteY1" fmla="*/ 407881 h 5946266"/>
              <a:gd name="connsiteX2" fmla="*/ 463865 w 12192000"/>
              <a:gd name="connsiteY2" fmla="*/ 917066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5 w 12192000"/>
              <a:gd name="connsiteY2" fmla="*/ 917066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5 w 12192000"/>
              <a:gd name="connsiteY2" fmla="*/ 463865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68021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72177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59708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47239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8021 w 12192000"/>
              <a:gd name="connsiteY2" fmla="*/ 447239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43083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21223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0004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6653 w 12208626"/>
              <a:gd name="connsiteY3" fmla="*/ 908243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6653 w 12208626"/>
              <a:gd name="connsiteY3" fmla="*/ 908243 h 5946266"/>
              <a:gd name="connsiteX4" fmla="*/ 12208626 w 12208626"/>
              <a:gd name="connsiteY4" fmla="*/ 909832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9345"/>
              <a:gd name="connsiteX1" fmla="*/ 463864 w 12208626"/>
              <a:gd name="connsiteY1" fmla="*/ 0 h 5949345"/>
              <a:gd name="connsiteX2" fmla="*/ 463864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3864 w 12208626"/>
              <a:gd name="connsiteY1" fmla="*/ 0 h 5949345"/>
              <a:gd name="connsiteX2" fmla="*/ 470022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7637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7637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0484 w 12208626"/>
              <a:gd name="connsiteY2" fmla="*/ 454004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0484 w 12208626"/>
              <a:gd name="connsiteY2" fmla="*/ 454004 h 5949345"/>
              <a:gd name="connsiteX3" fmla="*/ 915656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8720 w 12217346"/>
              <a:gd name="connsiteY0" fmla="*/ 0 h 5949345"/>
              <a:gd name="connsiteX1" fmla="*/ 466819 w 12217346"/>
              <a:gd name="connsiteY1" fmla="*/ 0 h 5949345"/>
              <a:gd name="connsiteX2" fmla="*/ 469204 w 12217346"/>
              <a:gd name="connsiteY2" fmla="*/ 454004 h 5949345"/>
              <a:gd name="connsiteX3" fmla="*/ 924376 w 12217346"/>
              <a:gd name="connsiteY3" fmla="*/ 905164 h 5949345"/>
              <a:gd name="connsiteX4" fmla="*/ 12217346 w 12217346"/>
              <a:gd name="connsiteY4" fmla="*/ 903675 h 5949345"/>
              <a:gd name="connsiteX5" fmla="*/ 12216114 w 12217346"/>
              <a:gd name="connsiteY5" fmla="*/ 5949345 h 5949345"/>
              <a:gd name="connsiteX6" fmla="*/ 0 w 12217346"/>
              <a:gd name="connsiteY6" fmla="*/ 5928849 h 5949345"/>
              <a:gd name="connsiteX7" fmla="*/ 8720 w 12217346"/>
              <a:gd name="connsiteY7" fmla="*/ 0 h 5949345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7346" h="5931928">
                <a:moveTo>
                  <a:pt x="8720" y="0"/>
                </a:moveTo>
                <a:lnTo>
                  <a:pt x="466819" y="0"/>
                </a:lnTo>
                <a:cubicBezTo>
                  <a:pt x="466819" y="305689"/>
                  <a:pt x="469816" y="280886"/>
                  <a:pt x="469204" y="454004"/>
                </a:cubicBezTo>
                <a:lnTo>
                  <a:pt x="924376" y="905164"/>
                </a:lnTo>
                <a:lnTo>
                  <a:pt x="12217346" y="903675"/>
                </a:lnTo>
                <a:cubicBezTo>
                  <a:pt x="12216935" y="2583513"/>
                  <a:pt x="12216525" y="4252090"/>
                  <a:pt x="12216114" y="5931928"/>
                </a:cubicBezTo>
                <a:lnTo>
                  <a:pt x="0" y="5928849"/>
                </a:lnTo>
                <a:cubicBezTo>
                  <a:pt x="2907" y="3952566"/>
                  <a:pt x="5813" y="1976283"/>
                  <a:pt x="8720" y="0"/>
                </a:cubicBezTo>
                <a:close/>
              </a:path>
            </a:pathLst>
          </a:custGeom>
        </p:spPr>
        <p:txBody>
          <a:bodyPr anchor="ctr" anchorCtr="0"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161673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50" y="-4762"/>
            <a:ext cx="11739543" cy="919161"/>
          </a:xfrm>
          <a:prstGeom prst="rect">
            <a:avLst/>
          </a:prstGeom>
        </p:spPr>
      </p:pic>
      <p:sp>
        <p:nvSpPr>
          <p:cNvPr id="7" name="Slide Number Placeholder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Column 2"/>
          <p:cNvSpPr>
            <a:spLocks noGrp="1"/>
          </p:cNvSpPr>
          <p:nvPr>
            <p:ph sz="quarter" idx="14"/>
          </p:nvPr>
        </p:nvSpPr>
        <p:spPr>
          <a:xfrm>
            <a:off x="6348413" y="1376363"/>
            <a:ext cx="4921250" cy="455400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1376363"/>
            <a:ext cx="4919664" cy="455400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4" name="Title"/>
          <p:cNvSpPr>
            <a:spLocks noGrp="1"/>
          </p:cNvSpPr>
          <p:nvPr>
            <p:ph type="title"/>
          </p:nvPr>
        </p:nvSpPr>
        <p:spPr/>
        <p:txBody>
          <a:bodyPr lIns="72000" rIns="72000"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212219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50" y="-4762"/>
            <a:ext cx="11739543" cy="919161"/>
          </a:xfrm>
          <a:prstGeom prst="rect">
            <a:avLst/>
          </a:prstGeom>
        </p:spPr>
      </p:pic>
      <p:sp>
        <p:nvSpPr>
          <p:cNvPr id="13" name="Slide Number Placeholder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7" name="Date Placeholder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Footer Placeholder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Column 2"/>
          <p:cNvSpPr>
            <a:spLocks noGrp="1"/>
          </p:cNvSpPr>
          <p:nvPr>
            <p:ph sz="quarter" idx="14"/>
          </p:nvPr>
        </p:nvSpPr>
        <p:spPr>
          <a:xfrm>
            <a:off x="6348413" y="2295525"/>
            <a:ext cx="4921250" cy="3636964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tle column 2"/>
          <p:cNvSpPr>
            <a:spLocks noGrp="1"/>
          </p:cNvSpPr>
          <p:nvPr>
            <p:ph type="body" sz="quarter" idx="16"/>
          </p:nvPr>
        </p:nvSpPr>
        <p:spPr>
          <a:xfrm>
            <a:off x="6348413" y="1376363"/>
            <a:ext cx="4921251" cy="745558"/>
          </a:xfrm>
        </p:spPr>
        <p:txBody>
          <a:bodyPr lIns="93600" rIns="93600" anchor="ctr" anchorCtr="0"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2295525"/>
            <a:ext cx="4919664" cy="3636964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6" name="Title column 1"/>
          <p:cNvSpPr>
            <a:spLocks noGrp="1"/>
          </p:cNvSpPr>
          <p:nvPr>
            <p:ph type="body" sz="quarter" idx="15"/>
          </p:nvPr>
        </p:nvSpPr>
        <p:spPr>
          <a:xfrm>
            <a:off x="923925" y="1376363"/>
            <a:ext cx="4919662" cy="745558"/>
          </a:xfrm>
        </p:spPr>
        <p:txBody>
          <a:bodyPr lIns="93600" rIns="93600" anchor="ctr" anchorCtr="0"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759128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6">
          <p15:clr>
            <a:srgbClr val="FBAE40"/>
          </p15:clr>
        </p15:guide>
        <p15:guide id="2" orient="horz" pos="1446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50" y="-4762"/>
            <a:ext cx="11739543" cy="919161"/>
          </a:xfrm>
          <a:prstGeom prst="rect">
            <a:avLst/>
          </a:prstGeom>
        </p:spPr>
      </p:pic>
      <p:sp>
        <p:nvSpPr>
          <p:cNvPr id="10" name="Slide Number Placeholder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7" name="Date Placeholder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Footer Placeholder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1376363"/>
            <a:ext cx="4919664" cy="455400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1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6348413" y="914400"/>
            <a:ext cx="5843587" cy="5013734"/>
          </a:xfrm>
          <a:custGeom>
            <a:avLst/>
            <a:gdLst>
              <a:gd name="connsiteX0" fmla="*/ 0 w 5843587"/>
              <a:gd name="connsiteY0" fmla="*/ 0 h 5029200"/>
              <a:gd name="connsiteX1" fmla="*/ 5843587 w 5843587"/>
              <a:gd name="connsiteY1" fmla="*/ 0 h 5029200"/>
              <a:gd name="connsiteX2" fmla="*/ 5843587 w 5843587"/>
              <a:gd name="connsiteY2" fmla="*/ 5029200 h 5029200"/>
              <a:gd name="connsiteX3" fmla="*/ 0 w 5843587"/>
              <a:gd name="connsiteY3" fmla="*/ 5029200 h 5029200"/>
              <a:gd name="connsiteX4" fmla="*/ 0 w 5843587"/>
              <a:gd name="connsiteY4" fmla="*/ 0 h 5029200"/>
              <a:gd name="connsiteX0" fmla="*/ 0 w 5843587"/>
              <a:gd name="connsiteY0" fmla="*/ 0 h 5029200"/>
              <a:gd name="connsiteX1" fmla="*/ 5843587 w 5843587"/>
              <a:gd name="connsiteY1" fmla="*/ 0 h 5029200"/>
              <a:gd name="connsiteX2" fmla="*/ 5843587 w 5843587"/>
              <a:gd name="connsiteY2" fmla="*/ 5029200 h 5029200"/>
              <a:gd name="connsiteX3" fmla="*/ 456677 w 5843587"/>
              <a:gd name="connsiteY3" fmla="*/ 5027843 h 5029200"/>
              <a:gd name="connsiteX4" fmla="*/ 0 w 5843587"/>
              <a:gd name="connsiteY4" fmla="*/ 5029200 h 5029200"/>
              <a:gd name="connsiteX5" fmla="*/ 0 w 5843587"/>
              <a:gd name="connsiteY5" fmla="*/ 0 h 5029200"/>
              <a:gd name="connsiteX0" fmla="*/ 1880 w 5845467"/>
              <a:gd name="connsiteY0" fmla="*/ 0 h 5029200"/>
              <a:gd name="connsiteX1" fmla="*/ 5845467 w 5845467"/>
              <a:gd name="connsiteY1" fmla="*/ 0 h 5029200"/>
              <a:gd name="connsiteX2" fmla="*/ 5845467 w 5845467"/>
              <a:gd name="connsiteY2" fmla="*/ 5029200 h 5029200"/>
              <a:gd name="connsiteX3" fmla="*/ 458557 w 5845467"/>
              <a:gd name="connsiteY3" fmla="*/ 5027843 h 5029200"/>
              <a:gd name="connsiteX4" fmla="*/ 1880 w 5845467"/>
              <a:gd name="connsiteY4" fmla="*/ 5029200 h 5029200"/>
              <a:gd name="connsiteX5" fmla="*/ 0 w 5845467"/>
              <a:gd name="connsiteY5" fmla="*/ 4569287 h 5029200"/>
              <a:gd name="connsiteX6" fmla="*/ 1880 w 5845467"/>
              <a:gd name="connsiteY6" fmla="*/ 0 h 5029200"/>
              <a:gd name="connsiteX0" fmla="*/ 1880 w 5845467"/>
              <a:gd name="connsiteY0" fmla="*/ 0 h 5029200"/>
              <a:gd name="connsiteX1" fmla="*/ 5845467 w 5845467"/>
              <a:gd name="connsiteY1" fmla="*/ 0 h 5029200"/>
              <a:gd name="connsiteX2" fmla="*/ 5845467 w 5845467"/>
              <a:gd name="connsiteY2" fmla="*/ 5029200 h 5029200"/>
              <a:gd name="connsiteX3" fmla="*/ 458557 w 5845467"/>
              <a:gd name="connsiteY3" fmla="*/ 5027843 h 5029200"/>
              <a:gd name="connsiteX4" fmla="*/ 0 w 5845467"/>
              <a:gd name="connsiteY4" fmla="*/ 4569287 h 5029200"/>
              <a:gd name="connsiteX5" fmla="*/ 1880 w 5845467"/>
              <a:gd name="connsiteY5" fmla="*/ 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5467" h="5029200">
                <a:moveTo>
                  <a:pt x="1880" y="0"/>
                </a:moveTo>
                <a:lnTo>
                  <a:pt x="5845467" y="0"/>
                </a:lnTo>
                <a:lnTo>
                  <a:pt x="5845467" y="5029200"/>
                </a:lnTo>
                <a:lnTo>
                  <a:pt x="458557" y="5027843"/>
                </a:lnTo>
                <a:lnTo>
                  <a:pt x="0" y="4569287"/>
                </a:lnTo>
                <a:cubicBezTo>
                  <a:pt x="627" y="3046191"/>
                  <a:pt x="1253" y="1523096"/>
                  <a:pt x="1880" y="0"/>
                </a:cubicBezTo>
                <a:close/>
              </a:path>
            </a:pathLst>
          </a:custGeo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477493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7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50" y="-4762"/>
            <a:ext cx="11739543" cy="91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2532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nn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5" y="1376363"/>
            <a:ext cx="6848475" cy="1828800"/>
          </a:xfrm>
          <a:prstGeom prst="rect">
            <a:avLst/>
          </a:prstGeom>
        </p:spPr>
      </p:pic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6240464" y="2921000"/>
            <a:ext cx="5489574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0" tIns="0" rIns="9360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US" sz="14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257175" lvl="0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40464" y="1376363"/>
            <a:ext cx="5489574" cy="154463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6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Sloga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244" y="6023769"/>
            <a:ext cx="1576388" cy="77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6933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0" name="Date Placeholder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Footer Placehold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50" y="-4762"/>
            <a:ext cx="11739543" cy="919160"/>
          </a:xfrm>
          <a:prstGeom prst="rect">
            <a:avLst/>
          </a:prstGeom>
        </p:spPr>
      </p:pic>
      <p:sp>
        <p:nvSpPr>
          <p:cNvPr id="9" name="Content Placeholder"/>
          <p:cNvSpPr>
            <a:spLocks noGrp="1"/>
          </p:cNvSpPr>
          <p:nvPr>
            <p:ph sz="quarter" idx="13"/>
          </p:nvPr>
        </p:nvSpPr>
        <p:spPr>
          <a:xfrm>
            <a:off x="923924" y="1376363"/>
            <a:ext cx="10345739" cy="4554000"/>
          </a:xfrm>
          <a:prstGeom prst="rect">
            <a:avLst/>
          </a:prstGeom>
        </p:spPr>
        <p:txBody>
          <a:bodyPr lIns="93600" rIns="93600"/>
          <a:lstStyle>
            <a:lvl1pPr>
              <a:buClr>
                <a:schemeClr val="tx2"/>
              </a:buClr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73099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(al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ann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5" y="1376363"/>
            <a:ext cx="6848475" cy="1828800"/>
          </a:xfrm>
          <a:prstGeom prst="rect">
            <a:avLst/>
          </a:prstGeom>
        </p:spPr>
      </p:pic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6240464" y="2921000"/>
            <a:ext cx="5489574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0" tIns="0" rIns="9360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US" sz="14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257175" lvl="0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40463" y="1376363"/>
            <a:ext cx="5489575" cy="154463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6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Sloga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244" y="6023769"/>
            <a:ext cx="1576388" cy="77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545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64275" y="1410511"/>
            <a:ext cx="5465763" cy="1510489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200" kern="1200" dirty="0">
                <a:solidFill>
                  <a:schemeClr val="tx2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605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50" y="-4762"/>
            <a:ext cx="11739543" cy="919160"/>
          </a:xfrm>
          <a:prstGeom prst="rect">
            <a:avLst/>
          </a:prstGeom>
        </p:spPr>
      </p:pic>
      <p:sp>
        <p:nvSpPr>
          <p:cNvPr id="13" name="Slide Number Placeholder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1" name="Date Placeholder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Footer Placehold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 lIns="72000"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8" name="Picture Placeholder"/>
          <p:cNvSpPr>
            <a:spLocks noGrp="1"/>
          </p:cNvSpPr>
          <p:nvPr>
            <p:ph type="pic" sz="quarter" idx="17"/>
          </p:nvPr>
        </p:nvSpPr>
        <p:spPr>
          <a:xfrm>
            <a:off x="-8708" y="0"/>
            <a:ext cx="12200708" cy="5931928"/>
          </a:xfrm>
          <a:custGeom>
            <a:avLst/>
            <a:gdLst>
              <a:gd name="connsiteX0" fmla="*/ 0 w 12192000"/>
              <a:gd name="connsiteY0" fmla="*/ 0 h 5029200"/>
              <a:gd name="connsiteX1" fmla="*/ 12192000 w 12192000"/>
              <a:gd name="connsiteY1" fmla="*/ 0 h 5029200"/>
              <a:gd name="connsiteX2" fmla="*/ 12192000 w 12192000"/>
              <a:gd name="connsiteY2" fmla="*/ 5029200 h 5029200"/>
              <a:gd name="connsiteX3" fmla="*/ 0 w 12192000"/>
              <a:gd name="connsiteY3" fmla="*/ 5029200 h 5029200"/>
              <a:gd name="connsiteX4" fmla="*/ 0 w 12192000"/>
              <a:gd name="connsiteY4" fmla="*/ 0 h 5029200"/>
              <a:gd name="connsiteX0" fmla="*/ 0 w 12192000"/>
              <a:gd name="connsiteY0" fmla="*/ 2666 h 5031866"/>
              <a:gd name="connsiteX1" fmla="*/ 919732 w 12192000"/>
              <a:gd name="connsiteY1" fmla="*/ 0 h 5031866"/>
              <a:gd name="connsiteX2" fmla="*/ 12192000 w 12192000"/>
              <a:gd name="connsiteY2" fmla="*/ 2666 h 5031866"/>
              <a:gd name="connsiteX3" fmla="*/ 12192000 w 12192000"/>
              <a:gd name="connsiteY3" fmla="*/ 5031866 h 5031866"/>
              <a:gd name="connsiteX4" fmla="*/ 0 w 12192000"/>
              <a:gd name="connsiteY4" fmla="*/ 5031866 h 5031866"/>
              <a:gd name="connsiteX5" fmla="*/ 0 w 12192000"/>
              <a:gd name="connsiteY5" fmla="*/ 2666 h 5031866"/>
              <a:gd name="connsiteX0" fmla="*/ 0 w 12192000"/>
              <a:gd name="connsiteY0" fmla="*/ 2666 h 5031866"/>
              <a:gd name="connsiteX1" fmla="*/ 463865 w 12192000"/>
              <a:gd name="connsiteY1" fmla="*/ 2666 h 5031866"/>
              <a:gd name="connsiteX2" fmla="*/ 919732 w 12192000"/>
              <a:gd name="connsiteY2" fmla="*/ 0 h 5031866"/>
              <a:gd name="connsiteX3" fmla="*/ 12192000 w 12192000"/>
              <a:gd name="connsiteY3" fmla="*/ 2666 h 5031866"/>
              <a:gd name="connsiteX4" fmla="*/ 12192000 w 12192000"/>
              <a:gd name="connsiteY4" fmla="*/ 5031866 h 5031866"/>
              <a:gd name="connsiteX5" fmla="*/ 0 w 12192000"/>
              <a:gd name="connsiteY5" fmla="*/ 5031866 h 5031866"/>
              <a:gd name="connsiteX6" fmla="*/ 0 w 12192000"/>
              <a:gd name="connsiteY6" fmla="*/ 2666 h 5031866"/>
              <a:gd name="connsiteX0" fmla="*/ 0 w 12192000"/>
              <a:gd name="connsiteY0" fmla="*/ 0 h 5946266"/>
              <a:gd name="connsiteX1" fmla="*/ 463865 w 12192000"/>
              <a:gd name="connsiteY1" fmla="*/ 917066 h 5946266"/>
              <a:gd name="connsiteX2" fmla="*/ 919732 w 12192000"/>
              <a:gd name="connsiteY2" fmla="*/ 914400 h 5946266"/>
              <a:gd name="connsiteX3" fmla="*/ 12192000 w 12192000"/>
              <a:gd name="connsiteY3" fmla="*/ 917066 h 5946266"/>
              <a:gd name="connsiteX4" fmla="*/ 12192000 w 12192000"/>
              <a:gd name="connsiteY4" fmla="*/ 5946266 h 5946266"/>
              <a:gd name="connsiteX5" fmla="*/ 0 w 12192000"/>
              <a:gd name="connsiteY5" fmla="*/ 5946266 h 5946266"/>
              <a:gd name="connsiteX6" fmla="*/ 0 w 12192000"/>
              <a:gd name="connsiteY6" fmla="*/ 0 h 5946266"/>
              <a:gd name="connsiteX0" fmla="*/ 0 w 12192000"/>
              <a:gd name="connsiteY0" fmla="*/ 0 h 5946266"/>
              <a:gd name="connsiteX1" fmla="*/ 205273 w 12192000"/>
              <a:gd name="connsiteY1" fmla="*/ 407881 h 5946266"/>
              <a:gd name="connsiteX2" fmla="*/ 463865 w 12192000"/>
              <a:gd name="connsiteY2" fmla="*/ 917066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5 w 12192000"/>
              <a:gd name="connsiteY2" fmla="*/ 917066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5 w 12192000"/>
              <a:gd name="connsiteY2" fmla="*/ 463865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68021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72177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59708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47239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8021 w 12192000"/>
              <a:gd name="connsiteY2" fmla="*/ 447239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43083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21223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0004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6653 w 12208626"/>
              <a:gd name="connsiteY3" fmla="*/ 908243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6653 w 12208626"/>
              <a:gd name="connsiteY3" fmla="*/ 908243 h 5946266"/>
              <a:gd name="connsiteX4" fmla="*/ 12208626 w 12208626"/>
              <a:gd name="connsiteY4" fmla="*/ 909832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9345"/>
              <a:gd name="connsiteX1" fmla="*/ 463864 w 12208626"/>
              <a:gd name="connsiteY1" fmla="*/ 0 h 5949345"/>
              <a:gd name="connsiteX2" fmla="*/ 463864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3864 w 12208626"/>
              <a:gd name="connsiteY1" fmla="*/ 0 h 5949345"/>
              <a:gd name="connsiteX2" fmla="*/ 470022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7637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7637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0484 w 12208626"/>
              <a:gd name="connsiteY2" fmla="*/ 454004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0484 w 12208626"/>
              <a:gd name="connsiteY2" fmla="*/ 454004 h 5949345"/>
              <a:gd name="connsiteX3" fmla="*/ 915656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8720 w 12217346"/>
              <a:gd name="connsiteY0" fmla="*/ 0 h 5949345"/>
              <a:gd name="connsiteX1" fmla="*/ 466819 w 12217346"/>
              <a:gd name="connsiteY1" fmla="*/ 0 h 5949345"/>
              <a:gd name="connsiteX2" fmla="*/ 469204 w 12217346"/>
              <a:gd name="connsiteY2" fmla="*/ 454004 h 5949345"/>
              <a:gd name="connsiteX3" fmla="*/ 924376 w 12217346"/>
              <a:gd name="connsiteY3" fmla="*/ 905164 h 5949345"/>
              <a:gd name="connsiteX4" fmla="*/ 12217346 w 12217346"/>
              <a:gd name="connsiteY4" fmla="*/ 903675 h 5949345"/>
              <a:gd name="connsiteX5" fmla="*/ 12216114 w 12217346"/>
              <a:gd name="connsiteY5" fmla="*/ 5949345 h 5949345"/>
              <a:gd name="connsiteX6" fmla="*/ 0 w 12217346"/>
              <a:gd name="connsiteY6" fmla="*/ 5928849 h 5949345"/>
              <a:gd name="connsiteX7" fmla="*/ 8720 w 12217346"/>
              <a:gd name="connsiteY7" fmla="*/ 0 h 5949345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7346" h="5931928">
                <a:moveTo>
                  <a:pt x="8720" y="0"/>
                </a:moveTo>
                <a:lnTo>
                  <a:pt x="466819" y="0"/>
                </a:lnTo>
                <a:cubicBezTo>
                  <a:pt x="466819" y="305689"/>
                  <a:pt x="469816" y="280886"/>
                  <a:pt x="469204" y="454004"/>
                </a:cubicBezTo>
                <a:lnTo>
                  <a:pt x="924376" y="905164"/>
                </a:lnTo>
                <a:lnTo>
                  <a:pt x="12217346" y="903675"/>
                </a:lnTo>
                <a:cubicBezTo>
                  <a:pt x="12216935" y="2583513"/>
                  <a:pt x="12216525" y="4252090"/>
                  <a:pt x="12216114" y="5931928"/>
                </a:cubicBezTo>
                <a:lnTo>
                  <a:pt x="0" y="5928849"/>
                </a:lnTo>
                <a:cubicBezTo>
                  <a:pt x="2907" y="3952566"/>
                  <a:pt x="5813" y="1976283"/>
                  <a:pt x="8720" y="0"/>
                </a:cubicBezTo>
                <a:close/>
              </a:path>
            </a:pathLst>
          </a:custGeom>
        </p:spPr>
        <p:txBody>
          <a:bodyPr anchor="ctr" anchorCtr="0"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74239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50" y="-4762"/>
            <a:ext cx="11739543" cy="919160"/>
          </a:xfrm>
          <a:prstGeom prst="rect">
            <a:avLst/>
          </a:prstGeom>
        </p:spPr>
      </p:pic>
      <p:sp>
        <p:nvSpPr>
          <p:cNvPr id="7" name="Slide Number Placeholder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Column 2"/>
          <p:cNvSpPr>
            <a:spLocks noGrp="1"/>
          </p:cNvSpPr>
          <p:nvPr>
            <p:ph sz="quarter" idx="14"/>
          </p:nvPr>
        </p:nvSpPr>
        <p:spPr>
          <a:xfrm>
            <a:off x="6348413" y="1376363"/>
            <a:ext cx="4921250" cy="455400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1376363"/>
            <a:ext cx="4919664" cy="455400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4" name="Title"/>
          <p:cNvSpPr>
            <a:spLocks noGrp="1"/>
          </p:cNvSpPr>
          <p:nvPr>
            <p:ph type="title"/>
          </p:nvPr>
        </p:nvSpPr>
        <p:spPr/>
        <p:txBody>
          <a:bodyPr lIns="72000" rIns="72000"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983818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50" y="-4762"/>
            <a:ext cx="11739543" cy="919160"/>
          </a:xfrm>
          <a:prstGeom prst="rect">
            <a:avLst/>
          </a:prstGeom>
        </p:spPr>
      </p:pic>
      <p:sp>
        <p:nvSpPr>
          <p:cNvPr id="13" name="Slide Number Placeholder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7" name="Date Placeholder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Footer Placeholder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Column 2"/>
          <p:cNvSpPr>
            <a:spLocks noGrp="1"/>
          </p:cNvSpPr>
          <p:nvPr>
            <p:ph sz="quarter" idx="14"/>
          </p:nvPr>
        </p:nvSpPr>
        <p:spPr>
          <a:xfrm>
            <a:off x="6348413" y="2295524"/>
            <a:ext cx="4921250" cy="363600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tle column 2"/>
          <p:cNvSpPr>
            <a:spLocks noGrp="1"/>
          </p:cNvSpPr>
          <p:nvPr>
            <p:ph type="body" sz="quarter" idx="16"/>
          </p:nvPr>
        </p:nvSpPr>
        <p:spPr>
          <a:xfrm>
            <a:off x="6348413" y="1376363"/>
            <a:ext cx="4921251" cy="745558"/>
          </a:xfrm>
        </p:spPr>
        <p:txBody>
          <a:bodyPr lIns="93600" rIns="93600" anchor="ctr" anchorCtr="0"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2295524"/>
            <a:ext cx="4919664" cy="363600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6" name="Title column 1"/>
          <p:cNvSpPr>
            <a:spLocks noGrp="1"/>
          </p:cNvSpPr>
          <p:nvPr>
            <p:ph type="body" sz="quarter" idx="15"/>
          </p:nvPr>
        </p:nvSpPr>
        <p:spPr>
          <a:xfrm>
            <a:off x="923925" y="1376363"/>
            <a:ext cx="4919662" cy="745558"/>
          </a:xfrm>
        </p:spPr>
        <p:txBody>
          <a:bodyPr lIns="93600" rIns="93600" anchor="ctr" anchorCtr="0"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742039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6">
          <p15:clr>
            <a:srgbClr val="FBAE40"/>
          </p15:clr>
        </p15:guide>
        <p15:guide id="2" orient="horz" pos="1446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50" y="-4762"/>
            <a:ext cx="11739543" cy="919160"/>
          </a:xfrm>
          <a:prstGeom prst="rect">
            <a:avLst/>
          </a:prstGeom>
        </p:spPr>
      </p:pic>
      <p:sp>
        <p:nvSpPr>
          <p:cNvPr id="10" name="Slide Number Placeholder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7" name="Date Placeholder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Footer Placeholder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1376363"/>
            <a:ext cx="4919664" cy="455400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2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6348413" y="914400"/>
            <a:ext cx="5843587" cy="5013734"/>
          </a:xfrm>
          <a:custGeom>
            <a:avLst/>
            <a:gdLst>
              <a:gd name="connsiteX0" fmla="*/ 0 w 5843587"/>
              <a:gd name="connsiteY0" fmla="*/ 0 h 5029200"/>
              <a:gd name="connsiteX1" fmla="*/ 5843587 w 5843587"/>
              <a:gd name="connsiteY1" fmla="*/ 0 h 5029200"/>
              <a:gd name="connsiteX2" fmla="*/ 5843587 w 5843587"/>
              <a:gd name="connsiteY2" fmla="*/ 5029200 h 5029200"/>
              <a:gd name="connsiteX3" fmla="*/ 0 w 5843587"/>
              <a:gd name="connsiteY3" fmla="*/ 5029200 h 5029200"/>
              <a:gd name="connsiteX4" fmla="*/ 0 w 5843587"/>
              <a:gd name="connsiteY4" fmla="*/ 0 h 5029200"/>
              <a:gd name="connsiteX0" fmla="*/ 0 w 5843587"/>
              <a:gd name="connsiteY0" fmla="*/ 0 h 5029200"/>
              <a:gd name="connsiteX1" fmla="*/ 5843587 w 5843587"/>
              <a:gd name="connsiteY1" fmla="*/ 0 h 5029200"/>
              <a:gd name="connsiteX2" fmla="*/ 5843587 w 5843587"/>
              <a:gd name="connsiteY2" fmla="*/ 5029200 h 5029200"/>
              <a:gd name="connsiteX3" fmla="*/ 456677 w 5843587"/>
              <a:gd name="connsiteY3" fmla="*/ 5027843 h 5029200"/>
              <a:gd name="connsiteX4" fmla="*/ 0 w 5843587"/>
              <a:gd name="connsiteY4" fmla="*/ 5029200 h 5029200"/>
              <a:gd name="connsiteX5" fmla="*/ 0 w 5843587"/>
              <a:gd name="connsiteY5" fmla="*/ 0 h 5029200"/>
              <a:gd name="connsiteX0" fmla="*/ 1880 w 5845467"/>
              <a:gd name="connsiteY0" fmla="*/ 0 h 5029200"/>
              <a:gd name="connsiteX1" fmla="*/ 5845467 w 5845467"/>
              <a:gd name="connsiteY1" fmla="*/ 0 h 5029200"/>
              <a:gd name="connsiteX2" fmla="*/ 5845467 w 5845467"/>
              <a:gd name="connsiteY2" fmla="*/ 5029200 h 5029200"/>
              <a:gd name="connsiteX3" fmla="*/ 458557 w 5845467"/>
              <a:gd name="connsiteY3" fmla="*/ 5027843 h 5029200"/>
              <a:gd name="connsiteX4" fmla="*/ 1880 w 5845467"/>
              <a:gd name="connsiteY4" fmla="*/ 5029200 h 5029200"/>
              <a:gd name="connsiteX5" fmla="*/ 0 w 5845467"/>
              <a:gd name="connsiteY5" fmla="*/ 4569287 h 5029200"/>
              <a:gd name="connsiteX6" fmla="*/ 1880 w 5845467"/>
              <a:gd name="connsiteY6" fmla="*/ 0 h 5029200"/>
              <a:gd name="connsiteX0" fmla="*/ 1880 w 5845467"/>
              <a:gd name="connsiteY0" fmla="*/ 0 h 5029200"/>
              <a:gd name="connsiteX1" fmla="*/ 5845467 w 5845467"/>
              <a:gd name="connsiteY1" fmla="*/ 0 h 5029200"/>
              <a:gd name="connsiteX2" fmla="*/ 5845467 w 5845467"/>
              <a:gd name="connsiteY2" fmla="*/ 5029200 h 5029200"/>
              <a:gd name="connsiteX3" fmla="*/ 458557 w 5845467"/>
              <a:gd name="connsiteY3" fmla="*/ 5027843 h 5029200"/>
              <a:gd name="connsiteX4" fmla="*/ 0 w 5845467"/>
              <a:gd name="connsiteY4" fmla="*/ 4569287 h 5029200"/>
              <a:gd name="connsiteX5" fmla="*/ 1880 w 5845467"/>
              <a:gd name="connsiteY5" fmla="*/ 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5467" h="5029200">
                <a:moveTo>
                  <a:pt x="1880" y="0"/>
                </a:moveTo>
                <a:lnTo>
                  <a:pt x="5845467" y="0"/>
                </a:lnTo>
                <a:lnTo>
                  <a:pt x="5845467" y="5029200"/>
                </a:lnTo>
                <a:lnTo>
                  <a:pt x="458557" y="5027843"/>
                </a:lnTo>
                <a:lnTo>
                  <a:pt x="0" y="4569287"/>
                </a:lnTo>
                <a:cubicBezTo>
                  <a:pt x="627" y="3046191"/>
                  <a:pt x="1253" y="1523096"/>
                  <a:pt x="1880" y="0"/>
                </a:cubicBezTo>
                <a:close/>
              </a:path>
            </a:pathLst>
          </a:custGeo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756119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8" name="Title b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50" y="-4762"/>
            <a:ext cx="11739543" cy="91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4891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452785"/>
            <a:ext cx="9144000" cy="2195761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89362"/>
            <a:ext cx="9144000" cy="146843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A6BE6-A198-4C71-A17B-38327A689D91}" type="slidenum">
              <a:rPr lang="nl-NL" smtClean="0"/>
              <a:t>‹#›</a:t>
            </a:fld>
            <a:endParaRPr lang="nl-NL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524000" y="3648547"/>
            <a:ext cx="9144000" cy="0"/>
          </a:xfrm>
          <a:prstGeom prst="line">
            <a:avLst/>
          </a:prstGeom>
          <a:ln w="28575">
            <a:solidFill>
              <a:srgbClr val="003366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20298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1449388"/>
            <a:ext cx="10515600" cy="4751387"/>
          </a:xfrm>
        </p:spPr>
        <p:txBody>
          <a:bodyPr/>
          <a:lstStyle>
            <a:lvl1pPr>
              <a:defRPr sz="1400"/>
            </a:lvl1pPr>
            <a:lvl2pPr marL="685800" indent="-228600">
              <a:buFont typeface="Courier New" panose="02070309020205020404" pitchFamily="49" charset="0"/>
              <a:buChar char="o"/>
              <a:defRPr sz="1200"/>
            </a:lvl2pPr>
            <a:lvl3pPr marL="1143000" indent="-228600">
              <a:buFont typeface="Wingdings" panose="05000000000000000000" pitchFamily="2" charset="2"/>
              <a:buChar char="§"/>
              <a:defRPr sz="1100"/>
            </a:lvl3pPr>
            <a:lvl4pPr marL="1600200" indent="-228600">
              <a:buFont typeface="Calibri" panose="020F0502020204030204" pitchFamily="34" charset="0"/>
              <a:buChar char="-"/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A6BE6-A198-4C71-A17B-38327A689D91}" type="slidenum">
              <a:rPr lang="nl-NL" smtClean="0"/>
              <a:t>‹#›</a:t>
            </a:fld>
            <a:endParaRPr lang="nl-NL"/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838200" y="1162228"/>
            <a:ext cx="9735589" cy="15712"/>
          </a:xfrm>
          <a:prstGeom prst="line">
            <a:avLst/>
          </a:prstGeom>
          <a:ln w="28575">
            <a:solidFill>
              <a:srgbClr val="003366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H="1">
            <a:off x="10573789" y="763677"/>
            <a:ext cx="780011" cy="398551"/>
          </a:xfrm>
          <a:prstGeom prst="line">
            <a:avLst/>
          </a:prstGeom>
          <a:ln w="28575"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23423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449389"/>
            <a:ext cx="10515600" cy="2959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1053"/>
            <a:ext cx="10515600" cy="162185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A6BE6-A198-4C71-A17B-38327A689D91}" type="slidenum">
              <a:rPr lang="nl-NL" smtClean="0"/>
              <a:t>‹#›</a:t>
            </a:fld>
            <a:endParaRPr lang="nl-NL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25500" y="4409039"/>
            <a:ext cx="10521950" cy="0"/>
          </a:xfrm>
          <a:prstGeom prst="line">
            <a:avLst/>
          </a:prstGeom>
          <a:ln w="28575">
            <a:solidFill>
              <a:srgbClr val="003366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920151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49388"/>
            <a:ext cx="5181600" cy="47275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49388"/>
            <a:ext cx="5181600" cy="47275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A6BE6-A198-4C71-A17B-38327A689D91}" type="slidenum">
              <a:rPr lang="nl-NL" smtClean="0"/>
              <a:t>‹#›</a:t>
            </a:fld>
            <a:endParaRPr lang="nl-NL"/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838200" y="1162228"/>
            <a:ext cx="9735589" cy="15712"/>
          </a:xfrm>
          <a:prstGeom prst="line">
            <a:avLst/>
          </a:prstGeom>
          <a:ln w="28575">
            <a:solidFill>
              <a:srgbClr val="003366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 flipH="1">
            <a:off x="10573789" y="763677"/>
            <a:ext cx="780011" cy="398551"/>
          </a:xfrm>
          <a:prstGeom prst="line">
            <a:avLst/>
          </a:prstGeom>
          <a:ln w="28575"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974343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7953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49389"/>
            <a:ext cx="5157787" cy="49070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106778"/>
            <a:ext cx="5157787" cy="409399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49389"/>
            <a:ext cx="5183188" cy="49070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106778"/>
            <a:ext cx="5183188" cy="40828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A6BE6-A198-4C71-A17B-38327A689D91}" type="slidenum">
              <a:rPr lang="nl-NL" smtClean="0"/>
              <a:t>‹#›</a:t>
            </a:fld>
            <a:endParaRPr lang="nl-NL"/>
          </a:p>
        </p:txBody>
      </p:sp>
      <p:cxnSp>
        <p:nvCxnSpPr>
          <p:cNvPr id="10" name="Straight Connector 9"/>
          <p:cNvCxnSpPr/>
          <p:nvPr userDrawn="1"/>
        </p:nvCxnSpPr>
        <p:spPr>
          <a:xfrm flipV="1">
            <a:off x="839788" y="1144752"/>
            <a:ext cx="9735589" cy="15712"/>
          </a:xfrm>
          <a:prstGeom prst="line">
            <a:avLst/>
          </a:prstGeom>
          <a:ln w="28575">
            <a:solidFill>
              <a:srgbClr val="003366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H="1">
            <a:off x="10575377" y="754057"/>
            <a:ext cx="780011" cy="398551"/>
          </a:xfrm>
          <a:prstGeom prst="line">
            <a:avLst/>
          </a:prstGeom>
          <a:ln w="28575"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219602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A6BE6-A198-4C71-A17B-38327A689D91}" type="slidenum">
              <a:rPr lang="nl-NL" smtClean="0"/>
              <a:t>‹#›</a:t>
            </a:fld>
            <a:endParaRPr lang="nl-NL"/>
          </a:p>
        </p:txBody>
      </p:sp>
      <p:cxnSp>
        <p:nvCxnSpPr>
          <p:cNvPr id="6" name="Straight Connector 5"/>
          <p:cNvCxnSpPr/>
          <p:nvPr userDrawn="1"/>
        </p:nvCxnSpPr>
        <p:spPr>
          <a:xfrm flipV="1">
            <a:off x="838200" y="1162228"/>
            <a:ext cx="9735589" cy="15712"/>
          </a:xfrm>
          <a:prstGeom prst="line">
            <a:avLst/>
          </a:prstGeom>
          <a:ln w="28575">
            <a:solidFill>
              <a:srgbClr val="003366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 flipH="1">
            <a:off x="10573789" y="763677"/>
            <a:ext cx="780011" cy="398551"/>
          </a:xfrm>
          <a:prstGeom prst="line">
            <a:avLst/>
          </a:prstGeom>
          <a:ln w="28575"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596664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A6BE6-A198-4C71-A17B-38327A689D9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583690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8300"/>
            <a:ext cx="3932237" cy="130659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449387"/>
            <a:ext cx="6172200" cy="47513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1865014"/>
            <a:ext cx="3932237" cy="433576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A6BE6-A198-4C71-A17B-38327A689D91}" type="slidenum">
              <a:rPr lang="nl-NL" smtClean="0"/>
              <a:t>‹#›</a:t>
            </a:fld>
            <a:endParaRPr lang="nl-NL"/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839788" y="1659179"/>
            <a:ext cx="3933825" cy="15712"/>
          </a:xfrm>
          <a:prstGeom prst="line">
            <a:avLst/>
          </a:prstGeom>
          <a:ln w="28575">
            <a:solidFill>
              <a:srgbClr val="003366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753060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8300"/>
            <a:ext cx="3932237" cy="127037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449388"/>
            <a:ext cx="6172200" cy="44116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892174"/>
            <a:ext cx="3932237" cy="397681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A6BE6-A198-4C71-A17B-38327A689D91}" type="slidenum">
              <a:rPr lang="nl-NL" smtClean="0"/>
              <a:t>‹#›</a:t>
            </a:fld>
            <a:endParaRPr lang="nl-NL"/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839049" y="1638677"/>
            <a:ext cx="3932976" cy="15712"/>
          </a:xfrm>
          <a:prstGeom prst="line">
            <a:avLst/>
          </a:prstGeom>
          <a:ln w="28575">
            <a:solidFill>
              <a:srgbClr val="003366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490714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A6BE6-A198-4C71-A17B-38327A689D91}" type="slidenum">
              <a:rPr lang="nl-NL" smtClean="0"/>
              <a:t>‹#›</a:t>
            </a:fld>
            <a:endParaRPr lang="nl-NL"/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838200" y="1162228"/>
            <a:ext cx="9735589" cy="15712"/>
          </a:xfrm>
          <a:prstGeom prst="line">
            <a:avLst/>
          </a:prstGeom>
          <a:ln w="28575">
            <a:solidFill>
              <a:srgbClr val="003366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H="1">
            <a:off x="10573789" y="763677"/>
            <a:ext cx="780011" cy="398551"/>
          </a:xfrm>
          <a:prstGeom prst="line">
            <a:avLst/>
          </a:prstGeom>
          <a:ln w="28575"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718021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A6BE6-A198-4C71-A17B-38327A689D9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366359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nner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5" y="1376363"/>
            <a:ext cx="6848475" cy="1828800"/>
          </a:xfrm>
          <a:prstGeom prst="rect">
            <a:avLst/>
          </a:prstGeom>
        </p:spPr>
      </p:pic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6240464" y="2921000"/>
            <a:ext cx="5489574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0" tIns="0" rIns="9360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US" sz="14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257175" lvl="0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40464" y="1376363"/>
            <a:ext cx="5489574" cy="154463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6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Sloga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244" y="6023769"/>
            <a:ext cx="1576388" cy="77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709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0" name="Date Placeholder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Footer Placehold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Title ba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9" name="Content Placeholder"/>
          <p:cNvSpPr>
            <a:spLocks noGrp="1"/>
          </p:cNvSpPr>
          <p:nvPr>
            <p:ph sz="quarter" idx="13"/>
          </p:nvPr>
        </p:nvSpPr>
        <p:spPr>
          <a:xfrm>
            <a:off x="923924" y="1376363"/>
            <a:ext cx="10345739" cy="4554000"/>
          </a:xfrm>
          <a:prstGeom prst="rect">
            <a:avLst/>
          </a:prstGeom>
        </p:spPr>
        <p:txBody>
          <a:bodyPr lIns="93600" rIns="93600"/>
          <a:lstStyle>
            <a:lvl1pPr>
              <a:buClr>
                <a:schemeClr val="tx2"/>
              </a:buClr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41837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(alt)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nner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5" y="1376363"/>
            <a:ext cx="6848475" cy="1828800"/>
          </a:xfrm>
          <a:prstGeom prst="rect">
            <a:avLst/>
          </a:prstGeom>
        </p:spPr>
      </p:pic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6240464" y="2921000"/>
            <a:ext cx="5489574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0" tIns="0" rIns="9360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US" sz="14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257175" lvl="0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40463" y="1376363"/>
            <a:ext cx="5489575" cy="154463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6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Sloga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244" y="6023769"/>
            <a:ext cx="1576388" cy="77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4980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Slid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64275" y="1410511"/>
            <a:ext cx="5465763" cy="1510489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200" kern="1200" dirty="0">
                <a:solidFill>
                  <a:schemeClr val="tx2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436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Title ba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13" name="Slide Number Placeholder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1" name="Date Placeholder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Footer Placehold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 lIns="72000"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8" name="Picture Placeholder"/>
          <p:cNvSpPr>
            <a:spLocks noGrp="1"/>
          </p:cNvSpPr>
          <p:nvPr>
            <p:ph type="pic" sz="quarter" idx="17"/>
          </p:nvPr>
        </p:nvSpPr>
        <p:spPr>
          <a:xfrm>
            <a:off x="-8708" y="0"/>
            <a:ext cx="12200708" cy="5931928"/>
          </a:xfrm>
          <a:custGeom>
            <a:avLst/>
            <a:gdLst>
              <a:gd name="connsiteX0" fmla="*/ 0 w 12192000"/>
              <a:gd name="connsiteY0" fmla="*/ 0 h 5029200"/>
              <a:gd name="connsiteX1" fmla="*/ 12192000 w 12192000"/>
              <a:gd name="connsiteY1" fmla="*/ 0 h 5029200"/>
              <a:gd name="connsiteX2" fmla="*/ 12192000 w 12192000"/>
              <a:gd name="connsiteY2" fmla="*/ 5029200 h 5029200"/>
              <a:gd name="connsiteX3" fmla="*/ 0 w 12192000"/>
              <a:gd name="connsiteY3" fmla="*/ 5029200 h 5029200"/>
              <a:gd name="connsiteX4" fmla="*/ 0 w 12192000"/>
              <a:gd name="connsiteY4" fmla="*/ 0 h 5029200"/>
              <a:gd name="connsiteX0" fmla="*/ 0 w 12192000"/>
              <a:gd name="connsiteY0" fmla="*/ 2666 h 5031866"/>
              <a:gd name="connsiteX1" fmla="*/ 919732 w 12192000"/>
              <a:gd name="connsiteY1" fmla="*/ 0 h 5031866"/>
              <a:gd name="connsiteX2" fmla="*/ 12192000 w 12192000"/>
              <a:gd name="connsiteY2" fmla="*/ 2666 h 5031866"/>
              <a:gd name="connsiteX3" fmla="*/ 12192000 w 12192000"/>
              <a:gd name="connsiteY3" fmla="*/ 5031866 h 5031866"/>
              <a:gd name="connsiteX4" fmla="*/ 0 w 12192000"/>
              <a:gd name="connsiteY4" fmla="*/ 5031866 h 5031866"/>
              <a:gd name="connsiteX5" fmla="*/ 0 w 12192000"/>
              <a:gd name="connsiteY5" fmla="*/ 2666 h 5031866"/>
              <a:gd name="connsiteX0" fmla="*/ 0 w 12192000"/>
              <a:gd name="connsiteY0" fmla="*/ 2666 h 5031866"/>
              <a:gd name="connsiteX1" fmla="*/ 463865 w 12192000"/>
              <a:gd name="connsiteY1" fmla="*/ 2666 h 5031866"/>
              <a:gd name="connsiteX2" fmla="*/ 919732 w 12192000"/>
              <a:gd name="connsiteY2" fmla="*/ 0 h 5031866"/>
              <a:gd name="connsiteX3" fmla="*/ 12192000 w 12192000"/>
              <a:gd name="connsiteY3" fmla="*/ 2666 h 5031866"/>
              <a:gd name="connsiteX4" fmla="*/ 12192000 w 12192000"/>
              <a:gd name="connsiteY4" fmla="*/ 5031866 h 5031866"/>
              <a:gd name="connsiteX5" fmla="*/ 0 w 12192000"/>
              <a:gd name="connsiteY5" fmla="*/ 5031866 h 5031866"/>
              <a:gd name="connsiteX6" fmla="*/ 0 w 12192000"/>
              <a:gd name="connsiteY6" fmla="*/ 2666 h 5031866"/>
              <a:gd name="connsiteX0" fmla="*/ 0 w 12192000"/>
              <a:gd name="connsiteY0" fmla="*/ 0 h 5946266"/>
              <a:gd name="connsiteX1" fmla="*/ 463865 w 12192000"/>
              <a:gd name="connsiteY1" fmla="*/ 917066 h 5946266"/>
              <a:gd name="connsiteX2" fmla="*/ 919732 w 12192000"/>
              <a:gd name="connsiteY2" fmla="*/ 914400 h 5946266"/>
              <a:gd name="connsiteX3" fmla="*/ 12192000 w 12192000"/>
              <a:gd name="connsiteY3" fmla="*/ 917066 h 5946266"/>
              <a:gd name="connsiteX4" fmla="*/ 12192000 w 12192000"/>
              <a:gd name="connsiteY4" fmla="*/ 5946266 h 5946266"/>
              <a:gd name="connsiteX5" fmla="*/ 0 w 12192000"/>
              <a:gd name="connsiteY5" fmla="*/ 5946266 h 5946266"/>
              <a:gd name="connsiteX6" fmla="*/ 0 w 12192000"/>
              <a:gd name="connsiteY6" fmla="*/ 0 h 5946266"/>
              <a:gd name="connsiteX0" fmla="*/ 0 w 12192000"/>
              <a:gd name="connsiteY0" fmla="*/ 0 h 5946266"/>
              <a:gd name="connsiteX1" fmla="*/ 205273 w 12192000"/>
              <a:gd name="connsiteY1" fmla="*/ 407881 h 5946266"/>
              <a:gd name="connsiteX2" fmla="*/ 463865 w 12192000"/>
              <a:gd name="connsiteY2" fmla="*/ 917066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5 w 12192000"/>
              <a:gd name="connsiteY2" fmla="*/ 917066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5 w 12192000"/>
              <a:gd name="connsiteY2" fmla="*/ 463865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68021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72177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59708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47239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8021 w 12192000"/>
              <a:gd name="connsiteY2" fmla="*/ 447239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43083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21223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0004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6653 w 12208626"/>
              <a:gd name="connsiteY3" fmla="*/ 908243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6653 w 12208626"/>
              <a:gd name="connsiteY3" fmla="*/ 908243 h 5946266"/>
              <a:gd name="connsiteX4" fmla="*/ 12208626 w 12208626"/>
              <a:gd name="connsiteY4" fmla="*/ 909832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9345"/>
              <a:gd name="connsiteX1" fmla="*/ 463864 w 12208626"/>
              <a:gd name="connsiteY1" fmla="*/ 0 h 5949345"/>
              <a:gd name="connsiteX2" fmla="*/ 463864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3864 w 12208626"/>
              <a:gd name="connsiteY1" fmla="*/ 0 h 5949345"/>
              <a:gd name="connsiteX2" fmla="*/ 470022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7637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7637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0484 w 12208626"/>
              <a:gd name="connsiteY2" fmla="*/ 454004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0484 w 12208626"/>
              <a:gd name="connsiteY2" fmla="*/ 454004 h 5949345"/>
              <a:gd name="connsiteX3" fmla="*/ 915656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8720 w 12217346"/>
              <a:gd name="connsiteY0" fmla="*/ 0 h 5949345"/>
              <a:gd name="connsiteX1" fmla="*/ 466819 w 12217346"/>
              <a:gd name="connsiteY1" fmla="*/ 0 h 5949345"/>
              <a:gd name="connsiteX2" fmla="*/ 469204 w 12217346"/>
              <a:gd name="connsiteY2" fmla="*/ 454004 h 5949345"/>
              <a:gd name="connsiteX3" fmla="*/ 924376 w 12217346"/>
              <a:gd name="connsiteY3" fmla="*/ 905164 h 5949345"/>
              <a:gd name="connsiteX4" fmla="*/ 12217346 w 12217346"/>
              <a:gd name="connsiteY4" fmla="*/ 903675 h 5949345"/>
              <a:gd name="connsiteX5" fmla="*/ 12216114 w 12217346"/>
              <a:gd name="connsiteY5" fmla="*/ 5949345 h 5949345"/>
              <a:gd name="connsiteX6" fmla="*/ 0 w 12217346"/>
              <a:gd name="connsiteY6" fmla="*/ 5928849 h 5949345"/>
              <a:gd name="connsiteX7" fmla="*/ 8720 w 12217346"/>
              <a:gd name="connsiteY7" fmla="*/ 0 h 5949345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7346" h="5931928">
                <a:moveTo>
                  <a:pt x="8720" y="0"/>
                </a:moveTo>
                <a:lnTo>
                  <a:pt x="466819" y="0"/>
                </a:lnTo>
                <a:cubicBezTo>
                  <a:pt x="466819" y="305689"/>
                  <a:pt x="469816" y="280886"/>
                  <a:pt x="469204" y="454004"/>
                </a:cubicBezTo>
                <a:lnTo>
                  <a:pt x="924376" y="905164"/>
                </a:lnTo>
                <a:lnTo>
                  <a:pt x="12217346" y="903675"/>
                </a:lnTo>
                <a:cubicBezTo>
                  <a:pt x="12216935" y="2583513"/>
                  <a:pt x="12216525" y="4252090"/>
                  <a:pt x="12216114" y="5931928"/>
                </a:cubicBezTo>
                <a:lnTo>
                  <a:pt x="0" y="5928849"/>
                </a:lnTo>
                <a:cubicBezTo>
                  <a:pt x="2907" y="3952566"/>
                  <a:pt x="5813" y="1976283"/>
                  <a:pt x="8720" y="0"/>
                </a:cubicBezTo>
                <a:close/>
              </a:path>
            </a:pathLst>
          </a:custGeom>
        </p:spPr>
        <p:txBody>
          <a:bodyPr anchor="ctr" anchorCtr="0"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609831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tle ba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7" name="Slide Number Placeholder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Column 2"/>
          <p:cNvSpPr>
            <a:spLocks noGrp="1"/>
          </p:cNvSpPr>
          <p:nvPr>
            <p:ph sz="quarter" idx="14"/>
          </p:nvPr>
        </p:nvSpPr>
        <p:spPr>
          <a:xfrm>
            <a:off x="6348413" y="1376363"/>
            <a:ext cx="4921250" cy="455400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4" y="1376363"/>
            <a:ext cx="4919664" cy="455400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4" name="Title"/>
          <p:cNvSpPr>
            <a:spLocks noGrp="1"/>
          </p:cNvSpPr>
          <p:nvPr>
            <p:ph type="title"/>
          </p:nvPr>
        </p:nvSpPr>
        <p:spPr/>
        <p:txBody>
          <a:bodyPr lIns="72000" rIns="72000"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158621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Title ba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13" name="Slide Number Placeholder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7" name="Date Placeholder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Footer Placeholder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Column 2"/>
          <p:cNvSpPr>
            <a:spLocks noGrp="1"/>
          </p:cNvSpPr>
          <p:nvPr>
            <p:ph sz="quarter" idx="14"/>
          </p:nvPr>
        </p:nvSpPr>
        <p:spPr>
          <a:xfrm>
            <a:off x="6348413" y="2295525"/>
            <a:ext cx="4921250" cy="3636964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tle column 2"/>
          <p:cNvSpPr>
            <a:spLocks noGrp="1"/>
          </p:cNvSpPr>
          <p:nvPr>
            <p:ph type="body" sz="quarter" idx="16"/>
          </p:nvPr>
        </p:nvSpPr>
        <p:spPr>
          <a:xfrm>
            <a:off x="6348413" y="1376363"/>
            <a:ext cx="4921251" cy="745558"/>
          </a:xfrm>
        </p:spPr>
        <p:txBody>
          <a:bodyPr lIns="93600" rIns="93600" anchor="ctr" anchorCtr="0"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2295525"/>
            <a:ext cx="4919664" cy="3636964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6" name="Title column 1"/>
          <p:cNvSpPr>
            <a:spLocks noGrp="1"/>
          </p:cNvSpPr>
          <p:nvPr>
            <p:ph type="body" sz="quarter" idx="15"/>
          </p:nvPr>
        </p:nvSpPr>
        <p:spPr>
          <a:xfrm>
            <a:off x="923925" y="1376363"/>
            <a:ext cx="4919662" cy="745558"/>
          </a:xfrm>
        </p:spPr>
        <p:txBody>
          <a:bodyPr lIns="93600" rIns="93600" anchor="ctr" anchorCtr="0"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0607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6">
          <p15:clr>
            <a:srgbClr val="FBAE40"/>
          </p15:clr>
        </p15:guide>
        <p15:guide id="2" orient="horz" pos="1446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itle ba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10" name="Slide Number Placeholder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7" name="Date Placeholder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Footer Placeholder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1376362"/>
            <a:ext cx="4919664" cy="455400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2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6348413" y="914400"/>
            <a:ext cx="5843587" cy="5013734"/>
          </a:xfrm>
          <a:custGeom>
            <a:avLst/>
            <a:gdLst>
              <a:gd name="connsiteX0" fmla="*/ 0 w 5843587"/>
              <a:gd name="connsiteY0" fmla="*/ 0 h 5029200"/>
              <a:gd name="connsiteX1" fmla="*/ 5843587 w 5843587"/>
              <a:gd name="connsiteY1" fmla="*/ 0 h 5029200"/>
              <a:gd name="connsiteX2" fmla="*/ 5843587 w 5843587"/>
              <a:gd name="connsiteY2" fmla="*/ 5029200 h 5029200"/>
              <a:gd name="connsiteX3" fmla="*/ 0 w 5843587"/>
              <a:gd name="connsiteY3" fmla="*/ 5029200 h 5029200"/>
              <a:gd name="connsiteX4" fmla="*/ 0 w 5843587"/>
              <a:gd name="connsiteY4" fmla="*/ 0 h 5029200"/>
              <a:gd name="connsiteX0" fmla="*/ 0 w 5843587"/>
              <a:gd name="connsiteY0" fmla="*/ 0 h 5029200"/>
              <a:gd name="connsiteX1" fmla="*/ 5843587 w 5843587"/>
              <a:gd name="connsiteY1" fmla="*/ 0 h 5029200"/>
              <a:gd name="connsiteX2" fmla="*/ 5843587 w 5843587"/>
              <a:gd name="connsiteY2" fmla="*/ 5029200 h 5029200"/>
              <a:gd name="connsiteX3" fmla="*/ 456677 w 5843587"/>
              <a:gd name="connsiteY3" fmla="*/ 5027843 h 5029200"/>
              <a:gd name="connsiteX4" fmla="*/ 0 w 5843587"/>
              <a:gd name="connsiteY4" fmla="*/ 5029200 h 5029200"/>
              <a:gd name="connsiteX5" fmla="*/ 0 w 5843587"/>
              <a:gd name="connsiteY5" fmla="*/ 0 h 5029200"/>
              <a:gd name="connsiteX0" fmla="*/ 1880 w 5845467"/>
              <a:gd name="connsiteY0" fmla="*/ 0 h 5029200"/>
              <a:gd name="connsiteX1" fmla="*/ 5845467 w 5845467"/>
              <a:gd name="connsiteY1" fmla="*/ 0 h 5029200"/>
              <a:gd name="connsiteX2" fmla="*/ 5845467 w 5845467"/>
              <a:gd name="connsiteY2" fmla="*/ 5029200 h 5029200"/>
              <a:gd name="connsiteX3" fmla="*/ 458557 w 5845467"/>
              <a:gd name="connsiteY3" fmla="*/ 5027843 h 5029200"/>
              <a:gd name="connsiteX4" fmla="*/ 1880 w 5845467"/>
              <a:gd name="connsiteY4" fmla="*/ 5029200 h 5029200"/>
              <a:gd name="connsiteX5" fmla="*/ 0 w 5845467"/>
              <a:gd name="connsiteY5" fmla="*/ 4569287 h 5029200"/>
              <a:gd name="connsiteX6" fmla="*/ 1880 w 5845467"/>
              <a:gd name="connsiteY6" fmla="*/ 0 h 5029200"/>
              <a:gd name="connsiteX0" fmla="*/ 1880 w 5845467"/>
              <a:gd name="connsiteY0" fmla="*/ 0 h 5029200"/>
              <a:gd name="connsiteX1" fmla="*/ 5845467 w 5845467"/>
              <a:gd name="connsiteY1" fmla="*/ 0 h 5029200"/>
              <a:gd name="connsiteX2" fmla="*/ 5845467 w 5845467"/>
              <a:gd name="connsiteY2" fmla="*/ 5029200 h 5029200"/>
              <a:gd name="connsiteX3" fmla="*/ 458557 w 5845467"/>
              <a:gd name="connsiteY3" fmla="*/ 5027843 h 5029200"/>
              <a:gd name="connsiteX4" fmla="*/ 0 w 5845467"/>
              <a:gd name="connsiteY4" fmla="*/ 4569287 h 5029200"/>
              <a:gd name="connsiteX5" fmla="*/ 1880 w 5845467"/>
              <a:gd name="connsiteY5" fmla="*/ 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5467" h="5029200">
                <a:moveTo>
                  <a:pt x="1880" y="0"/>
                </a:moveTo>
                <a:lnTo>
                  <a:pt x="5845467" y="0"/>
                </a:lnTo>
                <a:lnTo>
                  <a:pt x="5845467" y="5029200"/>
                </a:lnTo>
                <a:lnTo>
                  <a:pt x="458557" y="5027843"/>
                </a:lnTo>
                <a:lnTo>
                  <a:pt x="0" y="4569287"/>
                </a:lnTo>
                <a:cubicBezTo>
                  <a:pt x="627" y="3046191"/>
                  <a:pt x="1253" y="1523096"/>
                  <a:pt x="1880" y="0"/>
                </a:cubicBezTo>
                <a:close/>
              </a:path>
            </a:pathLst>
          </a:custGeo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100885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tle ba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6" name="Slide Number Placehold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045234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2880"/>
            <a:ext cx="1097100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609480" y="1604880"/>
            <a:ext cx="10971000" cy="3974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nl-NL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143523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nner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5" y="1376363"/>
            <a:ext cx="6848475" cy="1828800"/>
          </a:xfrm>
          <a:prstGeom prst="rect">
            <a:avLst/>
          </a:prstGeom>
        </p:spPr>
      </p:pic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6240464" y="2921000"/>
            <a:ext cx="5489573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0" tIns="0" rIns="9360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US" sz="14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257175" lvl="0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40464" y="1376363"/>
            <a:ext cx="5489574" cy="154463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6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Sloga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244" y="6023769"/>
            <a:ext cx="1576388" cy="77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6092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8685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C259CDE-DEBF-4788-BAE1-E76D9AD1AE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Date Placeholder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ooter Placehold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Title ba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2"/>
          </a:xfrm>
          <a:prstGeom prst="rect">
            <a:avLst/>
          </a:prstGeom>
        </p:spPr>
      </p:pic>
      <p:sp>
        <p:nvSpPr>
          <p:cNvPr id="9" name="Content Placeholder"/>
          <p:cNvSpPr>
            <a:spLocks noGrp="1"/>
          </p:cNvSpPr>
          <p:nvPr>
            <p:ph sz="quarter" idx="13"/>
          </p:nvPr>
        </p:nvSpPr>
        <p:spPr>
          <a:xfrm>
            <a:off x="923925" y="1376363"/>
            <a:ext cx="10345738" cy="4556125"/>
          </a:xfrm>
          <a:prstGeom prst="rect">
            <a:avLst/>
          </a:prstGeom>
        </p:spPr>
        <p:txBody>
          <a:bodyPr lIns="90000" rIns="90000"/>
          <a:lstStyle>
            <a:lvl1pPr>
              <a:buClr>
                <a:schemeClr val="tx2"/>
              </a:buClr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26561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(alt)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nner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5" y="1376363"/>
            <a:ext cx="6848475" cy="1828800"/>
          </a:xfrm>
          <a:prstGeom prst="rect">
            <a:avLst/>
          </a:prstGeom>
        </p:spPr>
      </p:pic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6240464" y="2921000"/>
            <a:ext cx="5489574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0" tIns="0" rIns="9360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US" sz="14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257175" lvl="0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en-US" dirty="0"/>
              <a:t> </a:t>
            </a: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40463" y="1376363"/>
            <a:ext cx="5489575" cy="154463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6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Sloga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244" y="6023769"/>
            <a:ext cx="1576388" cy="77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095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Slid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64275" y="1410511"/>
            <a:ext cx="5465763" cy="1510489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200" kern="1200" dirty="0">
                <a:solidFill>
                  <a:schemeClr val="tx2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40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C259CDE-DEBF-4788-BAE1-E76D9AD1AE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Date Placeholder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ooter Placehold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Title ba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2"/>
          </a:xfrm>
          <a:prstGeom prst="rect">
            <a:avLst/>
          </a:prstGeom>
        </p:spPr>
      </p:pic>
      <p:sp>
        <p:nvSpPr>
          <p:cNvPr id="5" name="Picture Placeholder"/>
          <p:cNvSpPr>
            <a:spLocks noGrp="1"/>
          </p:cNvSpPr>
          <p:nvPr>
            <p:ph type="pic" sz="quarter" idx="17"/>
          </p:nvPr>
        </p:nvSpPr>
        <p:spPr>
          <a:xfrm>
            <a:off x="-8708" y="0"/>
            <a:ext cx="12200708" cy="5931928"/>
          </a:xfrm>
          <a:custGeom>
            <a:avLst/>
            <a:gdLst>
              <a:gd name="connsiteX0" fmla="*/ 0 w 12192000"/>
              <a:gd name="connsiteY0" fmla="*/ 0 h 5029200"/>
              <a:gd name="connsiteX1" fmla="*/ 12192000 w 12192000"/>
              <a:gd name="connsiteY1" fmla="*/ 0 h 5029200"/>
              <a:gd name="connsiteX2" fmla="*/ 12192000 w 12192000"/>
              <a:gd name="connsiteY2" fmla="*/ 5029200 h 5029200"/>
              <a:gd name="connsiteX3" fmla="*/ 0 w 12192000"/>
              <a:gd name="connsiteY3" fmla="*/ 5029200 h 5029200"/>
              <a:gd name="connsiteX4" fmla="*/ 0 w 12192000"/>
              <a:gd name="connsiteY4" fmla="*/ 0 h 5029200"/>
              <a:gd name="connsiteX0" fmla="*/ 0 w 12192000"/>
              <a:gd name="connsiteY0" fmla="*/ 2666 h 5031866"/>
              <a:gd name="connsiteX1" fmla="*/ 919732 w 12192000"/>
              <a:gd name="connsiteY1" fmla="*/ 0 h 5031866"/>
              <a:gd name="connsiteX2" fmla="*/ 12192000 w 12192000"/>
              <a:gd name="connsiteY2" fmla="*/ 2666 h 5031866"/>
              <a:gd name="connsiteX3" fmla="*/ 12192000 w 12192000"/>
              <a:gd name="connsiteY3" fmla="*/ 5031866 h 5031866"/>
              <a:gd name="connsiteX4" fmla="*/ 0 w 12192000"/>
              <a:gd name="connsiteY4" fmla="*/ 5031866 h 5031866"/>
              <a:gd name="connsiteX5" fmla="*/ 0 w 12192000"/>
              <a:gd name="connsiteY5" fmla="*/ 2666 h 5031866"/>
              <a:gd name="connsiteX0" fmla="*/ 0 w 12192000"/>
              <a:gd name="connsiteY0" fmla="*/ 2666 h 5031866"/>
              <a:gd name="connsiteX1" fmla="*/ 463865 w 12192000"/>
              <a:gd name="connsiteY1" fmla="*/ 2666 h 5031866"/>
              <a:gd name="connsiteX2" fmla="*/ 919732 w 12192000"/>
              <a:gd name="connsiteY2" fmla="*/ 0 h 5031866"/>
              <a:gd name="connsiteX3" fmla="*/ 12192000 w 12192000"/>
              <a:gd name="connsiteY3" fmla="*/ 2666 h 5031866"/>
              <a:gd name="connsiteX4" fmla="*/ 12192000 w 12192000"/>
              <a:gd name="connsiteY4" fmla="*/ 5031866 h 5031866"/>
              <a:gd name="connsiteX5" fmla="*/ 0 w 12192000"/>
              <a:gd name="connsiteY5" fmla="*/ 5031866 h 5031866"/>
              <a:gd name="connsiteX6" fmla="*/ 0 w 12192000"/>
              <a:gd name="connsiteY6" fmla="*/ 2666 h 5031866"/>
              <a:gd name="connsiteX0" fmla="*/ 0 w 12192000"/>
              <a:gd name="connsiteY0" fmla="*/ 0 h 5946266"/>
              <a:gd name="connsiteX1" fmla="*/ 463865 w 12192000"/>
              <a:gd name="connsiteY1" fmla="*/ 917066 h 5946266"/>
              <a:gd name="connsiteX2" fmla="*/ 919732 w 12192000"/>
              <a:gd name="connsiteY2" fmla="*/ 914400 h 5946266"/>
              <a:gd name="connsiteX3" fmla="*/ 12192000 w 12192000"/>
              <a:gd name="connsiteY3" fmla="*/ 917066 h 5946266"/>
              <a:gd name="connsiteX4" fmla="*/ 12192000 w 12192000"/>
              <a:gd name="connsiteY4" fmla="*/ 5946266 h 5946266"/>
              <a:gd name="connsiteX5" fmla="*/ 0 w 12192000"/>
              <a:gd name="connsiteY5" fmla="*/ 5946266 h 5946266"/>
              <a:gd name="connsiteX6" fmla="*/ 0 w 12192000"/>
              <a:gd name="connsiteY6" fmla="*/ 0 h 5946266"/>
              <a:gd name="connsiteX0" fmla="*/ 0 w 12192000"/>
              <a:gd name="connsiteY0" fmla="*/ 0 h 5946266"/>
              <a:gd name="connsiteX1" fmla="*/ 205273 w 12192000"/>
              <a:gd name="connsiteY1" fmla="*/ 407881 h 5946266"/>
              <a:gd name="connsiteX2" fmla="*/ 463865 w 12192000"/>
              <a:gd name="connsiteY2" fmla="*/ 917066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5 w 12192000"/>
              <a:gd name="connsiteY2" fmla="*/ 917066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5 w 12192000"/>
              <a:gd name="connsiteY2" fmla="*/ 463865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68021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72177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59708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47239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8021 w 12192000"/>
              <a:gd name="connsiteY2" fmla="*/ 447239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43083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21223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0004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6653 w 12208626"/>
              <a:gd name="connsiteY3" fmla="*/ 908243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6653 w 12208626"/>
              <a:gd name="connsiteY3" fmla="*/ 908243 h 5946266"/>
              <a:gd name="connsiteX4" fmla="*/ 12208626 w 12208626"/>
              <a:gd name="connsiteY4" fmla="*/ 909832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9345"/>
              <a:gd name="connsiteX1" fmla="*/ 463864 w 12208626"/>
              <a:gd name="connsiteY1" fmla="*/ 0 h 5949345"/>
              <a:gd name="connsiteX2" fmla="*/ 463864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3864 w 12208626"/>
              <a:gd name="connsiteY1" fmla="*/ 0 h 5949345"/>
              <a:gd name="connsiteX2" fmla="*/ 470022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7637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7637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0484 w 12208626"/>
              <a:gd name="connsiteY2" fmla="*/ 454004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0484 w 12208626"/>
              <a:gd name="connsiteY2" fmla="*/ 454004 h 5949345"/>
              <a:gd name="connsiteX3" fmla="*/ 915656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8720 w 12217346"/>
              <a:gd name="connsiteY0" fmla="*/ 0 h 5949345"/>
              <a:gd name="connsiteX1" fmla="*/ 466819 w 12217346"/>
              <a:gd name="connsiteY1" fmla="*/ 0 h 5949345"/>
              <a:gd name="connsiteX2" fmla="*/ 469204 w 12217346"/>
              <a:gd name="connsiteY2" fmla="*/ 454004 h 5949345"/>
              <a:gd name="connsiteX3" fmla="*/ 924376 w 12217346"/>
              <a:gd name="connsiteY3" fmla="*/ 905164 h 5949345"/>
              <a:gd name="connsiteX4" fmla="*/ 12217346 w 12217346"/>
              <a:gd name="connsiteY4" fmla="*/ 903675 h 5949345"/>
              <a:gd name="connsiteX5" fmla="*/ 12216114 w 12217346"/>
              <a:gd name="connsiteY5" fmla="*/ 5949345 h 5949345"/>
              <a:gd name="connsiteX6" fmla="*/ 0 w 12217346"/>
              <a:gd name="connsiteY6" fmla="*/ 5928849 h 5949345"/>
              <a:gd name="connsiteX7" fmla="*/ 8720 w 12217346"/>
              <a:gd name="connsiteY7" fmla="*/ 0 h 5949345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7346" h="5931928">
                <a:moveTo>
                  <a:pt x="8720" y="0"/>
                </a:moveTo>
                <a:lnTo>
                  <a:pt x="466819" y="0"/>
                </a:lnTo>
                <a:cubicBezTo>
                  <a:pt x="466819" y="305689"/>
                  <a:pt x="469816" y="280886"/>
                  <a:pt x="469204" y="454004"/>
                </a:cubicBezTo>
                <a:lnTo>
                  <a:pt x="924376" y="905164"/>
                </a:lnTo>
                <a:lnTo>
                  <a:pt x="12217346" y="903675"/>
                </a:lnTo>
                <a:cubicBezTo>
                  <a:pt x="12216935" y="2583513"/>
                  <a:pt x="12216525" y="4252090"/>
                  <a:pt x="12216114" y="5931928"/>
                </a:cubicBezTo>
                <a:lnTo>
                  <a:pt x="0" y="5928849"/>
                </a:lnTo>
                <a:cubicBezTo>
                  <a:pt x="2907" y="3952566"/>
                  <a:pt x="5813" y="1976283"/>
                  <a:pt x="8720" y="0"/>
                </a:cubicBezTo>
                <a:close/>
              </a:path>
            </a:pathLst>
          </a:custGeom>
        </p:spPr>
        <p:txBody>
          <a:bodyPr anchor="ctr" anchorCtr="0"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 lIns="72000"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407647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C259CDE-DEBF-4788-BAE1-E76D9AD1AE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Title ba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2"/>
          </a:xfrm>
          <a:prstGeom prst="rect">
            <a:avLst/>
          </a:prstGeom>
        </p:spPr>
      </p:pic>
      <p:sp>
        <p:nvSpPr>
          <p:cNvPr id="5" name="Column 2"/>
          <p:cNvSpPr>
            <a:spLocks noGrp="1"/>
          </p:cNvSpPr>
          <p:nvPr>
            <p:ph sz="quarter" idx="14"/>
          </p:nvPr>
        </p:nvSpPr>
        <p:spPr>
          <a:xfrm>
            <a:off x="6348413" y="1376363"/>
            <a:ext cx="4921250" cy="4556125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1376363"/>
            <a:ext cx="4919664" cy="455760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4" name="Title"/>
          <p:cNvSpPr>
            <a:spLocks noGrp="1"/>
          </p:cNvSpPr>
          <p:nvPr>
            <p:ph type="title"/>
          </p:nvPr>
        </p:nvSpPr>
        <p:spPr/>
        <p:txBody>
          <a:bodyPr lIns="72000" rIns="72000"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009350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259CDE-DEBF-4788-BAE1-E76D9AD1AE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Date Placeholder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ooter Placeholder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" name="Title ba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2"/>
          </a:xfrm>
          <a:prstGeom prst="rect">
            <a:avLst/>
          </a:prstGeom>
        </p:spPr>
      </p:pic>
      <p:sp>
        <p:nvSpPr>
          <p:cNvPr id="5" name="Column 2"/>
          <p:cNvSpPr>
            <a:spLocks noGrp="1"/>
          </p:cNvSpPr>
          <p:nvPr>
            <p:ph sz="quarter" idx="14"/>
          </p:nvPr>
        </p:nvSpPr>
        <p:spPr>
          <a:xfrm>
            <a:off x="6348413" y="2295525"/>
            <a:ext cx="4921250" cy="3636964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tle column 2"/>
          <p:cNvSpPr>
            <a:spLocks noGrp="1"/>
          </p:cNvSpPr>
          <p:nvPr>
            <p:ph type="body" sz="quarter" idx="16"/>
          </p:nvPr>
        </p:nvSpPr>
        <p:spPr>
          <a:xfrm>
            <a:off x="6348413" y="1376363"/>
            <a:ext cx="4921251" cy="745558"/>
          </a:xfrm>
        </p:spPr>
        <p:txBody>
          <a:bodyPr lIns="93600" rIns="93600" anchor="ctr" anchorCtr="0"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2295525"/>
            <a:ext cx="4919663" cy="3636964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6" name="Title column 1"/>
          <p:cNvSpPr>
            <a:spLocks noGrp="1"/>
          </p:cNvSpPr>
          <p:nvPr>
            <p:ph type="body" sz="quarter" idx="15"/>
          </p:nvPr>
        </p:nvSpPr>
        <p:spPr>
          <a:xfrm>
            <a:off x="923925" y="1376363"/>
            <a:ext cx="4919662" cy="745558"/>
          </a:xfrm>
        </p:spPr>
        <p:txBody>
          <a:bodyPr lIns="93600" rIns="93600" anchor="ctr" anchorCtr="0"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7240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6">
          <p15:clr>
            <a:srgbClr val="FBAE40"/>
          </p15:clr>
        </p15:guide>
        <p15:guide id="2" orient="horz" pos="1446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C259CDE-DEBF-4788-BAE1-E76D9AD1AE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Date Placeholder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Title ba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2"/>
          </a:xfrm>
          <a:prstGeom prst="rect">
            <a:avLst/>
          </a:prstGeom>
        </p:spPr>
      </p:pic>
      <p:sp>
        <p:nvSpPr>
          <p:cNvPr id="6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6348413" y="914400"/>
            <a:ext cx="5843587" cy="5013734"/>
          </a:xfrm>
          <a:custGeom>
            <a:avLst/>
            <a:gdLst>
              <a:gd name="connsiteX0" fmla="*/ 0 w 5843587"/>
              <a:gd name="connsiteY0" fmla="*/ 0 h 5029200"/>
              <a:gd name="connsiteX1" fmla="*/ 5843587 w 5843587"/>
              <a:gd name="connsiteY1" fmla="*/ 0 h 5029200"/>
              <a:gd name="connsiteX2" fmla="*/ 5843587 w 5843587"/>
              <a:gd name="connsiteY2" fmla="*/ 5029200 h 5029200"/>
              <a:gd name="connsiteX3" fmla="*/ 0 w 5843587"/>
              <a:gd name="connsiteY3" fmla="*/ 5029200 h 5029200"/>
              <a:gd name="connsiteX4" fmla="*/ 0 w 5843587"/>
              <a:gd name="connsiteY4" fmla="*/ 0 h 5029200"/>
              <a:gd name="connsiteX0" fmla="*/ 0 w 5843587"/>
              <a:gd name="connsiteY0" fmla="*/ 0 h 5029200"/>
              <a:gd name="connsiteX1" fmla="*/ 5843587 w 5843587"/>
              <a:gd name="connsiteY1" fmla="*/ 0 h 5029200"/>
              <a:gd name="connsiteX2" fmla="*/ 5843587 w 5843587"/>
              <a:gd name="connsiteY2" fmla="*/ 5029200 h 5029200"/>
              <a:gd name="connsiteX3" fmla="*/ 456677 w 5843587"/>
              <a:gd name="connsiteY3" fmla="*/ 5027843 h 5029200"/>
              <a:gd name="connsiteX4" fmla="*/ 0 w 5843587"/>
              <a:gd name="connsiteY4" fmla="*/ 5029200 h 5029200"/>
              <a:gd name="connsiteX5" fmla="*/ 0 w 5843587"/>
              <a:gd name="connsiteY5" fmla="*/ 0 h 5029200"/>
              <a:gd name="connsiteX0" fmla="*/ 1880 w 5845467"/>
              <a:gd name="connsiteY0" fmla="*/ 0 h 5029200"/>
              <a:gd name="connsiteX1" fmla="*/ 5845467 w 5845467"/>
              <a:gd name="connsiteY1" fmla="*/ 0 h 5029200"/>
              <a:gd name="connsiteX2" fmla="*/ 5845467 w 5845467"/>
              <a:gd name="connsiteY2" fmla="*/ 5029200 h 5029200"/>
              <a:gd name="connsiteX3" fmla="*/ 458557 w 5845467"/>
              <a:gd name="connsiteY3" fmla="*/ 5027843 h 5029200"/>
              <a:gd name="connsiteX4" fmla="*/ 1880 w 5845467"/>
              <a:gd name="connsiteY4" fmla="*/ 5029200 h 5029200"/>
              <a:gd name="connsiteX5" fmla="*/ 0 w 5845467"/>
              <a:gd name="connsiteY5" fmla="*/ 4569287 h 5029200"/>
              <a:gd name="connsiteX6" fmla="*/ 1880 w 5845467"/>
              <a:gd name="connsiteY6" fmla="*/ 0 h 5029200"/>
              <a:gd name="connsiteX0" fmla="*/ 1880 w 5845467"/>
              <a:gd name="connsiteY0" fmla="*/ 0 h 5029200"/>
              <a:gd name="connsiteX1" fmla="*/ 5845467 w 5845467"/>
              <a:gd name="connsiteY1" fmla="*/ 0 h 5029200"/>
              <a:gd name="connsiteX2" fmla="*/ 5845467 w 5845467"/>
              <a:gd name="connsiteY2" fmla="*/ 5029200 h 5029200"/>
              <a:gd name="connsiteX3" fmla="*/ 458557 w 5845467"/>
              <a:gd name="connsiteY3" fmla="*/ 5027843 h 5029200"/>
              <a:gd name="connsiteX4" fmla="*/ 0 w 5845467"/>
              <a:gd name="connsiteY4" fmla="*/ 4569287 h 5029200"/>
              <a:gd name="connsiteX5" fmla="*/ 1880 w 5845467"/>
              <a:gd name="connsiteY5" fmla="*/ 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5467" h="5029200">
                <a:moveTo>
                  <a:pt x="1880" y="0"/>
                </a:moveTo>
                <a:lnTo>
                  <a:pt x="5845467" y="0"/>
                </a:lnTo>
                <a:lnTo>
                  <a:pt x="5845467" y="5029200"/>
                </a:lnTo>
                <a:lnTo>
                  <a:pt x="458557" y="5027843"/>
                </a:lnTo>
                <a:lnTo>
                  <a:pt x="0" y="4569287"/>
                </a:lnTo>
                <a:cubicBezTo>
                  <a:pt x="627" y="3046191"/>
                  <a:pt x="1253" y="1523096"/>
                  <a:pt x="1880" y="0"/>
                </a:cubicBezTo>
                <a:close/>
              </a:path>
            </a:pathLst>
          </a:custGeo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1376363"/>
            <a:ext cx="4919663" cy="4556125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889564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59CDE-DEBF-4788-BAE1-E76D9AD1AE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Title ba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1616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nner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5" y="1376363"/>
            <a:ext cx="6848475" cy="1828800"/>
          </a:xfrm>
          <a:prstGeom prst="rect">
            <a:avLst/>
          </a:prstGeom>
        </p:spPr>
      </p:pic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6240464" y="2921000"/>
            <a:ext cx="5489574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0" tIns="0" rIns="9360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US" sz="14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257175" lvl="0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40464" y="1376363"/>
            <a:ext cx="5489574" cy="154463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6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Sloga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244" y="6023769"/>
            <a:ext cx="1576388" cy="77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6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0" name="Date Placeholder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Footer Placehold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Title ba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9" name="Content Placeholder"/>
          <p:cNvSpPr>
            <a:spLocks noGrp="1"/>
          </p:cNvSpPr>
          <p:nvPr>
            <p:ph sz="quarter" idx="13"/>
          </p:nvPr>
        </p:nvSpPr>
        <p:spPr>
          <a:xfrm>
            <a:off x="923924" y="1376363"/>
            <a:ext cx="10345739" cy="4554000"/>
          </a:xfrm>
          <a:prstGeom prst="rect">
            <a:avLst/>
          </a:prstGeom>
        </p:spPr>
        <p:txBody>
          <a:bodyPr lIns="93600" rIns="93600"/>
          <a:lstStyle>
            <a:lvl1pPr>
              <a:buClr>
                <a:schemeClr val="tx2"/>
              </a:buClr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314376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(alt)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nner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5" y="1376363"/>
            <a:ext cx="6848475" cy="1828800"/>
          </a:xfrm>
          <a:prstGeom prst="rect">
            <a:avLst/>
          </a:prstGeom>
        </p:spPr>
      </p:pic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6240464" y="2921000"/>
            <a:ext cx="5489574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00" tIns="0" rIns="9360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US" sz="14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257175" lvl="0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40463" y="1376363"/>
            <a:ext cx="5489575" cy="154463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6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Sloga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244" y="6023769"/>
            <a:ext cx="1576388" cy="77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876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Slid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64275" y="1410511"/>
            <a:ext cx="5465763" cy="1510489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3200" kern="1200" dirty="0">
                <a:solidFill>
                  <a:schemeClr val="tx2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55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4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Title ba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13" name="Slide Number Placeholder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1" name="Date Placeholder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Footer Placehold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 lIns="72000"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8" name="Picture Placeholder"/>
          <p:cNvSpPr>
            <a:spLocks noGrp="1"/>
          </p:cNvSpPr>
          <p:nvPr>
            <p:ph type="pic" sz="quarter" idx="17"/>
          </p:nvPr>
        </p:nvSpPr>
        <p:spPr>
          <a:xfrm>
            <a:off x="-8708" y="0"/>
            <a:ext cx="12200708" cy="5931928"/>
          </a:xfrm>
          <a:custGeom>
            <a:avLst/>
            <a:gdLst>
              <a:gd name="connsiteX0" fmla="*/ 0 w 12192000"/>
              <a:gd name="connsiteY0" fmla="*/ 0 h 5029200"/>
              <a:gd name="connsiteX1" fmla="*/ 12192000 w 12192000"/>
              <a:gd name="connsiteY1" fmla="*/ 0 h 5029200"/>
              <a:gd name="connsiteX2" fmla="*/ 12192000 w 12192000"/>
              <a:gd name="connsiteY2" fmla="*/ 5029200 h 5029200"/>
              <a:gd name="connsiteX3" fmla="*/ 0 w 12192000"/>
              <a:gd name="connsiteY3" fmla="*/ 5029200 h 5029200"/>
              <a:gd name="connsiteX4" fmla="*/ 0 w 12192000"/>
              <a:gd name="connsiteY4" fmla="*/ 0 h 5029200"/>
              <a:gd name="connsiteX0" fmla="*/ 0 w 12192000"/>
              <a:gd name="connsiteY0" fmla="*/ 2666 h 5031866"/>
              <a:gd name="connsiteX1" fmla="*/ 919732 w 12192000"/>
              <a:gd name="connsiteY1" fmla="*/ 0 h 5031866"/>
              <a:gd name="connsiteX2" fmla="*/ 12192000 w 12192000"/>
              <a:gd name="connsiteY2" fmla="*/ 2666 h 5031866"/>
              <a:gd name="connsiteX3" fmla="*/ 12192000 w 12192000"/>
              <a:gd name="connsiteY3" fmla="*/ 5031866 h 5031866"/>
              <a:gd name="connsiteX4" fmla="*/ 0 w 12192000"/>
              <a:gd name="connsiteY4" fmla="*/ 5031866 h 5031866"/>
              <a:gd name="connsiteX5" fmla="*/ 0 w 12192000"/>
              <a:gd name="connsiteY5" fmla="*/ 2666 h 5031866"/>
              <a:gd name="connsiteX0" fmla="*/ 0 w 12192000"/>
              <a:gd name="connsiteY0" fmla="*/ 2666 h 5031866"/>
              <a:gd name="connsiteX1" fmla="*/ 463865 w 12192000"/>
              <a:gd name="connsiteY1" fmla="*/ 2666 h 5031866"/>
              <a:gd name="connsiteX2" fmla="*/ 919732 w 12192000"/>
              <a:gd name="connsiteY2" fmla="*/ 0 h 5031866"/>
              <a:gd name="connsiteX3" fmla="*/ 12192000 w 12192000"/>
              <a:gd name="connsiteY3" fmla="*/ 2666 h 5031866"/>
              <a:gd name="connsiteX4" fmla="*/ 12192000 w 12192000"/>
              <a:gd name="connsiteY4" fmla="*/ 5031866 h 5031866"/>
              <a:gd name="connsiteX5" fmla="*/ 0 w 12192000"/>
              <a:gd name="connsiteY5" fmla="*/ 5031866 h 5031866"/>
              <a:gd name="connsiteX6" fmla="*/ 0 w 12192000"/>
              <a:gd name="connsiteY6" fmla="*/ 2666 h 5031866"/>
              <a:gd name="connsiteX0" fmla="*/ 0 w 12192000"/>
              <a:gd name="connsiteY0" fmla="*/ 0 h 5946266"/>
              <a:gd name="connsiteX1" fmla="*/ 463865 w 12192000"/>
              <a:gd name="connsiteY1" fmla="*/ 917066 h 5946266"/>
              <a:gd name="connsiteX2" fmla="*/ 919732 w 12192000"/>
              <a:gd name="connsiteY2" fmla="*/ 914400 h 5946266"/>
              <a:gd name="connsiteX3" fmla="*/ 12192000 w 12192000"/>
              <a:gd name="connsiteY3" fmla="*/ 917066 h 5946266"/>
              <a:gd name="connsiteX4" fmla="*/ 12192000 w 12192000"/>
              <a:gd name="connsiteY4" fmla="*/ 5946266 h 5946266"/>
              <a:gd name="connsiteX5" fmla="*/ 0 w 12192000"/>
              <a:gd name="connsiteY5" fmla="*/ 5946266 h 5946266"/>
              <a:gd name="connsiteX6" fmla="*/ 0 w 12192000"/>
              <a:gd name="connsiteY6" fmla="*/ 0 h 5946266"/>
              <a:gd name="connsiteX0" fmla="*/ 0 w 12192000"/>
              <a:gd name="connsiteY0" fmla="*/ 0 h 5946266"/>
              <a:gd name="connsiteX1" fmla="*/ 205273 w 12192000"/>
              <a:gd name="connsiteY1" fmla="*/ 407881 h 5946266"/>
              <a:gd name="connsiteX2" fmla="*/ 463865 w 12192000"/>
              <a:gd name="connsiteY2" fmla="*/ 917066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5 w 12192000"/>
              <a:gd name="connsiteY2" fmla="*/ 917066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5 w 12192000"/>
              <a:gd name="connsiteY2" fmla="*/ 463865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68021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55552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72177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59708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59708 w 12192000"/>
              <a:gd name="connsiteY2" fmla="*/ 447239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8021 w 12192000"/>
              <a:gd name="connsiteY2" fmla="*/ 447239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192000"/>
              <a:gd name="connsiteY0" fmla="*/ 0 h 5946266"/>
              <a:gd name="connsiteX1" fmla="*/ 463864 w 12192000"/>
              <a:gd name="connsiteY1" fmla="*/ 0 h 5946266"/>
              <a:gd name="connsiteX2" fmla="*/ 463864 w 12192000"/>
              <a:gd name="connsiteY2" fmla="*/ 443083 h 5946266"/>
              <a:gd name="connsiteX3" fmla="*/ 919732 w 12192000"/>
              <a:gd name="connsiteY3" fmla="*/ 914400 h 5946266"/>
              <a:gd name="connsiteX4" fmla="*/ 12192000 w 12192000"/>
              <a:gd name="connsiteY4" fmla="*/ 917066 h 5946266"/>
              <a:gd name="connsiteX5" fmla="*/ 12192000 w 12192000"/>
              <a:gd name="connsiteY5" fmla="*/ 5946266 h 5946266"/>
              <a:gd name="connsiteX6" fmla="*/ 0 w 12192000"/>
              <a:gd name="connsiteY6" fmla="*/ 5946266 h 5946266"/>
              <a:gd name="connsiteX7" fmla="*/ 0 w 12192000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21223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0004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9732 w 12208626"/>
              <a:gd name="connsiteY3" fmla="*/ 914400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6653 w 12208626"/>
              <a:gd name="connsiteY3" fmla="*/ 908243 h 5946266"/>
              <a:gd name="connsiteX4" fmla="*/ 12208626 w 12208626"/>
              <a:gd name="connsiteY4" fmla="*/ 912911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6266"/>
              <a:gd name="connsiteX1" fmla="*/ 463864 w 12208626"/>
              <a:gd name="connsiteY1" fmla="*/ 0 h 5946266"/>
              <a:gd name="connsiteX2" fmla="*/ 463864 w 12208626"/>
              <a:gd name="connsiteY2" fmla="*/ 443083 h 5946266"/>
              <a:gd name="connsiteX3" fmla="*/ 916653 w 12208626"/>
              <a:gd name="connsiteY3" fmla="*/ 908243 h 5946266"/>
              <a:gd name="connsiteX4" fmla="*/ 12208626 w 12208626"/>
              <a:gd name="connsiteY4" fmla="*/ 909832 h 5946266"/>
              <a:gd name="connsiteX5" fmla="*/ 12192000 w 12208626"/>
              <a:gd name="connsiteY5" fmla="*/ 5946266 h 5946266"/>
              <a:gd name="connsiteX6" fmla="*/ 0 w 12208626"/>
              <a:gd name="connsiteY6" fmla="*/ 5946266 h 5946266"/>
              <a:gd name="connsiteX7" fmla="*/ 0 w 12208626"/>
              <a:gd name="connsiteY7" fmla="*/ 0 h 5946266"/>
              <a:gd name="connsiteX0" fmla="*/ 0 w 12208626"/>
              <a:gd name="connsiteY0" fmla="*/ 0 h 5949345"/>
              <a:gd name="connsiteX1" fmla="*/ 463864 w 12208626"/>
              <a:gd name="connsiteY1" fmla="*/ 0 h 5949345"/>
              <a:gd name="connsiteX2" fmla="*/ 463864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3864 w 12208626"/>
              <a:gd name="connsiteY1" fmla="*/ 0 h 5949345"/>
              <a:gd name="connsiteX2" fmla="*/ 470022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3083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16653 w 12208626"/>
              <a:gd name="connsiteY3" fmla="*/ 908243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9832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70021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7637 w 12208626"/>
              <a:gd name="connsiteY1" fmla="*/ 0 h 5949345"/>
              <a:gd name="connsiteX2" fmla="*/ 470022 w 12208626"/>
              <a:gd name="connsiteY2" fmla="*/ 449241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67637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2868 w 12208626"/>
              <a:gd name="connsiteY2" fmla="*/ 456385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0484 w 12208626"/>
              <a:gd name="connsiteY2" fmla="*/ 454004 h 5949345"/>
              <a:gd name="connsiteX3" fmla="*/ 922810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0 w 12208626"/>
              <a:gd name="connsiteY0" fmla="*/ 0 h 5949345"/>
              <a:gd name="connsiteX1" fmla="*/ 458099 w 12208626"/>
              <a:gd name="connsiteY1" fmla="*/ 0 h 5949345"/>
              <a:gd name="connsiteX2" fmla="*/ 460484 w 12208626"/>
              <a:gd name="connsiteY2" fmla="*/ 454004 h 5949345"/>
              <a:gd name="connsiteX3" fmla="*/ 915656 w 12208626"/>
              <a:gd name="connsiteY3" fmla="*/ 905164 h 5949345"/>
              <a:gd name="connsiteX4" fmla="*/ 12208626 w 12208626"/>
              <a:gd name="connsiteY4" fmla="*/ 903675 h 5949345"/>
              <a:gd name="connsiteX5" fmla="*/ 12207394 w 12208626"/>
              <a:gd name="connsiteY5" fmla="*/ 5949345 h 5949345"/>
              <a:gd name="connsiteX6" fmla="*/ 0 w 12208626"/>
              <a:gd name="connsiteY6" fmla="*/ 5946266 h 5949345"/>
              <a:gd name="connsiteX7" fmla="*/ 0 w 12208626"/>
              <a:gd name="connsiteY7" fmla="*/ 0 h 5949345"/>
              <a:gd name="connsiteX0" fmla="*/ 8720 w 12217346"/>
              <a:gd name="connsiteY0" fmla="*/ 0 h 5949345"/>
              <a:gd name="connsiteX1" fmla="*/ 466819 w 12217346"/>
              <a:gd name="connsiteY1" fmla="*/ 0 h 5949345"/>
              <a:gd name="connsiteX2" fmla="*/ 469204 w 12217346"/>
              <a:gd name="connsiteY2" fmla="*/ 454004 h 5949345"/>
              <a:gd name="connsiteX3" fmla="*/ 924376 w 12217346"/>
              <a:gd name="connsiteY3" fmla="*/ 905164 h 5949345"/>
              <a:gd name="connsiteX4" fmla="*/ 12217346 w 12217346"/>
              <a:gd name="connsiteY4" fmla="*/ 903675 h 5949345"/>
              <a:gd name="connsiteX5" fmla="*/ 12216114 w 12217346"/>
              <a:gd name="connsiteY5" fmla="*/ 5949345 h 5949345"/>
              <a:gd name="connsiteX6" fmla="*/ 0 w 12217346"/>
              <a:gd name="connsiteY6" fmla="*/ 5928849 h 5949345"/>
              <a:gd name="connsiteX7" fmla="*/ 8720 w 12217346"/>
              <a:gd name="connsiteY7" fmla="*/ 0 h 5949345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  <a:gd name="connsiteX0" fmla="*/ 8720 w 12217346"/>
              <a:gd name="connsiteY0" fmla="*/ 0 h 5931928"/>
              <a:gd name="connsiteX1" fmla="*/ 466819 w 12217346"/>
              <a:gd name="connsiteY1" fmla="*/ 0 h 5931928"/>
              <a:gd name="connsiteX2" fmla="*/ 469204 w 12217346"/>
              <a:gd name="connsiteY2" fmla="*/ 454004 h 5931928"/>
              <a:gd name="connsiteX3" fmla="*/ 924376 w 12217346"/>
              <a:gd name="connsiteY3" fmla="*/ 905164 h 5931928"/>
              <a:gd name="connsiteX4" fmla="*/ 12217346 w 12217346"/>
              <a:gd name="connsiteY4" fmla="*/ 903675 h 5931928"/>
              <a:gd name="connsiteX5" fmla="*/ 12216114 w 12217346"/>
              <a:gd name="connsiteY5" fmla="*/ 5931928 h 5931928"/>
              <a:gd name="connsiteX6" fmla="*/ 0 w 12217346"/>
              <a:gd name="connsiteY6" fmla="*/ 5928849 h 5931928"/>
              <a:gd name="connsiteX7" fmla="*/ 8720 w 12217346"/>
              <a:gd name="connsiteY7" fmla="*/ 0 h 5931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7346" h="5931928">
                <a:moveTo>
                  <a:pt x="8720" y="0"/>
                </a:moveTo>
                <a:lnTo>
                  <a:pt x="466819" y="0"/>
                </a:lnTo>
                <a:cubicBezTo>
                  <a:pt x="466819" y="305689"/>
                  <a:pt x="469816" y="280886"/>
                  <a:pt x="469204" y="454004"/>
                </a:cubicBezTo>
                <a:lnTo>
                  <a:pt x="924376" y="905164"/>
                </a:lnTo>
                <a:lnTo>
                  <a:pt x="12217346" y="903675"/>
                </a:lnTo>
                <a:cubicBezTo>
                  <a:pt x="12216935" y="2583513"/>
                  <a:pt x="12216525" y="4252090"/>
                  <a:pt x="12216114" y="5931928"/>
                </a:cubicBezTo>
                <a:lnTo>
                  <a:pt x="0" y="5928849"/>
                </a:lnTo>
                <a:cubicBezTo>
                  <a:pt x="2907" y="3952566"/>
                  <a:pt x="5813" y="1976283"/>
                  <a:pt x="8720" y="0"/>
                </a:cubicBezTo>
                <a:close/>
              </a:path>
            </a:pathLst>
          </a:custGeom>
        </p:spPr>
        <p:txBody>
          <a:bodyPr anchor="ctr" anchorCtr="0"/>
          <a:lstStyle>
            <a:lvl1pPr algn="l">
              <a:defRPr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234480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tle ba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7" name="Slide Number Placeholder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Column 2"/>
          <p:cNvSpPr>
            <a:spLocks noGrp="1"/>
          </p:cNvSpPr>
          <p:nvPr>
            <p:ph sz="quarter" idx="14"/>
          </p:nvPr>
        </p:nvSpPr>
        <p:spPr>
          <a:xfrm>
            <a:off x="6348413" y="1376363"/>
            <a:ext cx="4921250" cy="455400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4" y="1376363"/>
            <a:ext cx="4919664" cy="455400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4" name="Title"/>
          <p:cNvSpPr>
            <a:spLocks noGrp="1"/>
          </p:cNvSpPr>
          <p:nvPr>
            <p:ph type="title"/>
          </p:nvPr>
        </p:nvSpPr>
        <p:spPr/>
        <p:txBody>
          <a:bodyPr lIns="72000" rIns="72000"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840482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Title ba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13" name="Slide Number Placeholder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7" name="Date Placeholder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Footer Placeholder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Column 2"/>
          <p:cNvSpPr>
            <a:spLocks noGrp="1"/>
          </p:cNvSpPr>
          <p:nvPr>
            <p:ph sz="quarter" idx="14"/>
          </p:nvPr>
        </p:nvSpPr>
        <p:spPr>
          <a:xfrm>
            <a:off x="6348413" y="2295525"/>
            <a:ext cx="4921250" cy="3636964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tle column 2"/>
          <p:cNvSpPr>
            <a:spLocks noGrp="1"/>
          </p:cNvSpPr>
          <p:nvPr>
            <p:ph type="body" sz="quarter" idx="16"/>
          </p:nvPr>
        </p:nvSpPr>
        <p:spPr>
          <a:xfrm>
            <a:off x="6348413" y="1376363"/>
            <a:ext cx="4921251" cy="745558"/>
          </a:xfrm>
        </p:spPr>
        <p:txBody>
          <a:bodyPr lIns="93600" rIns="93600" anchor="ctr" anchorCtr="0"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2295525"/>
            <a:ext cx="4919664" cy="3636964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6" name="Title column 1"/>
          <p:cNvSpPr>
            <a:spLocks noGrp="1"/>
          </p:cNvSpPr>
          <p:nvPr>
            <p:ph type="body" sz="quarter" idx="15"/>
          </p:nvPr>
        </p:nvSpPr>
        <p:spPr>
          <a:xfrm>
            <a:off x="923925" y="1376363"/>
            <a:ext cx="4919662" cy="745558"/>
          </a:xfrm>
        </p:spPr>
        <p:txBody>
          <a:bodyPr lIns="93600" rIns="93600" anchor="ctr" anchorCtr="0"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25129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6">
          <p15:clr>
            <a:srgbClr val="FBAE40"/>
          </p15:clr>
        </p15:guide>
        <p15:guide id="2" orient="horz" pos="1446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itle ba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10" name="Slide Number Placeholder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7" name="Date Placeholder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Footer Placeholder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Column 1"/>
          <p:cNvSpPr>
            <a:spLocks noGrp="1"/>
          </p:cNvSpPr>
          <p:nvPr>
            <p:ph sz="quarter" idx="13"/>
          </p:nvPr>
        </p:nvSpPr>
        <p:spPr>
          <a:xfrm>
            <a:off x="923925" y="1376362"/>
            <a:ext cx="4919664" cy="455400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 sz="1600"/>
            </a:lvl4pPr>
            <a:lvl5pPr>
              <a:buClrTx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2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6348413" y="914400"/>
            <a:ext cx="5843587" cy="5013734"/>
          </a:xfrm>
          <a:custGeom>
            <a:avLst/>
            <a:gdLst>
              <a:gd name="connsiteX0" fmla="*/ 0 w 5843587"/>
              <a:gd name="connsiteY0" fmla="*/ 0 h 5029200"/>
              <a:gd name="connsiteX1" fmla="*/ 5843587 w 5843587"/>
              <a:gd name="connsiteY1" fmla="*/ 0 h 5029200"/>
              <a:gd name="connsiteX2" fmla="*/ 5843587 w 5843587"/>
              <a:gd name="connsiteY2" fmla="*/ 5029200 h 5029200"/>
              <a:gd name="connsiteX3" fmla="*/ 0 w 5843587"/>
              <a:gd name="connsiteY3" fmla="*/ 5029200 h 5029200"/>
              <a:gd name="connsiteX4" fmla="*/ 0 w 5843587"/>
              <a:gd name="connsiteY4" fmla="*/ 0 h 5029200"/>
              <a:gd name="connsiteX0" fmla="*/ 0 w 5843587"/>
              <a:gd name="connsiteY0" fmla="*/ 0 h 5029200"/>
              <a:gd name="connsiteX1" fmla="*/ 5843587 w 5843587"/>
              <a:gd name="connsiteY1" fmla="*/ 0 h 5029200"/>
              <a:gd name="connsiteX2" fmla="*/ 5843587 w 5843587"/>
              <a:gd name="connsiteY2" fmla="*/ 5029200 h 5029200"/>
              <a:gd name="connsiteX3" fmla="*/ 456677 w 5843587"/>
              <a:gd name="connsiteY3" fmla="*/ 5027843 h 5029200"/>
              <a:gd name="connsiteX4" fmla="*/ 0 w 5843587"/>
              <a:gd name="connsiteY4" fmla="*/ 5029200 h 5029200"/>
              <a:gd name="connsiteX5" fmla="*/ 0 w 5843587"/>
              <a:gd name="connsiteY5" fmla="*/ 0 h 5029200"/>
              <a:gd name="connsiteX0" fmla="*/ 1880 w 5845467"/>
              <a:gd name="connsiteY0" fmla="*/ 0 h 5029200"/>
              <a:gd name="connsiteX1" fmla="*/ 5845467 w 5845467"/>
              <a:gd name="connsiteY1" fmla="*/ 0 h 5029200"/>
              <a:gd name="connsiteX2" fmla="*/ 5845467 w 5845467"/>
              <a:gd name="connsiteY2" fmla="*/ 5029200 h 5029200"/>
              <a:gd name="connsiteX3" fmla="*/ 458557 w 5845467"/>
              <a:gd name="connsiteY3" fmla="*/ 5027843 h 5029200"/>
              <a:gd name="connsiteX4" fmla="*/ 1880 w 5845467"/>
              <a:gd name="connsiteY4" fmla="*/ 5029200 h 5029200"/>
              <a:gd name="connsiteX5" fmla="*/ 0 w 5845467"/>
              <a:gd name="connsiteY5" fmla="*/ 4569287 h 5029200"/>
              <a:gd name="connsiteX6" fmla="*/ 1880 w 5845467"/>
              <a:gd name="connsiteY6" fmla="*/ 0 h 5029200"/>
              <a:gd name="connsiteX0" fmla="*/ 1880 w 5845467"/>
              <a:gd name="connsiteY0" fmla="*/ 0 h 5029200"/>
              <a:gd name="connsiteX1" fmla="*/ 5845467 w 5845467"/>
              <a:gd name="connsiteY1" fmla="*/ 0 h 5029200"/>
              <a:gd name="connsiteX2" fmla="*/ 5845467 w 5845467"/>
              <a:gd name="connsiteY2" fmla="*/ 5029200 h 5029200"/>
              <a:gd name="connsiteX3" fmla="*/ 458557 w 5845467"/>
              <a:gd name="connsiteY3" fmla="*/ 5027843 h 5029200"/>
              <a:gd name="connsiteX4" fmla="*/ 0 w 5845467"/>
              <a:gd name="connsiteY4" fmla="*/ 4569287 h 5029200"/>
              <a:gd name="connsiteX5" fmla="*/ 1880 w 5845467"/>
              <a:gd name="connsiteY5" fmla="*/ 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5467" h="5029200">
                <a:moveTo>
                  <a:pt x="1880" y="0"/>
                </a:moveTo>
                <a:lnTo>
                  <a:pt x="5845467" y="0"/>
                </a:lnTo>
                <a:lnTo>
                  <a:pt x="5845467" y="5029200"/>
                </a:lnTo>
                <a:lnTo>
                  <a:pt x="458557" y="5027843"/>
                </a:lnTo>
                <a:lnTo>
                  <a:pt x="0" y="4569287"/>
                </a:lnTo>
                <a:cubicBezTo>
                  <a:pt x="627" y="3046191"/>
                  <a:pt x="1253" y="1523096"/>
                  <a:pt x="1880" y="0"/>
                </a:cubicBezTo>
                <a:close/>
              </a:path>
            </a:pathLst>
          </a:custGeo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950137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tle ba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4" y="-4762"/>
            <a:ext cx="11739556" cy="919161"/>
          </a:xfrm>
          <a:prstGeom prst="rect">
            <a:avLst/>
          </a:prstGeom>
        </p:spPr>
      </p:pic>
      <p:sp>
        <p:nvSpPr>
          <p:cNvPr id="6" name="Slide Number Placehold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983177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GROTE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684" y="842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684" y="-657287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573315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2880"/>
            <a:ext cx="1097100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609480" y="1604880"/>
            <a:ext cx="10971000" cy="3974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nl-NL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834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2.jp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image" Target="../media/image2.jp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image" Target="../media/image2.jp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32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2.jp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41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2.jp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2.jp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9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28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image" Target="../media/image3.jp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theme" Target="../theme/theme10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3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erospace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8" y="5940000"/>
            <a:ext cx="12240008" cy="918000"/>
          </a:xfrm>
          <a:prstGeom prst="rect">
            <a:avLst/>
          </a:prstGeom>
        </p:spPr>
      </p:pic>
      <p:sp>
        <p:nvSpPr>
          <p:cNvPr id="4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1344275" y="6210980"/>
            <a:ext cx="385763" cy="365125"/>
          </a:xfrm>
          <a:prstGeom prst="rect">
            <a:avLst/>
          </a:prstGeom>
        </p:spPr>
        <p:txBody>
          <a:bodyPr vert="horz" lIns="36000" tIns="45720" rIns="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020343C-3E03-4DA7-B599-6344F3B10A5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Date Placeholder"/>
          <p:cNvSpPr>
            <a:spLocks noGrp="1"/>
          </p:cNvSpPr>
          <p:nvPr>
            <p:ph type="dt" sz="half" idx="2"/>
          </p:nvPr>
        </p:nvSpPr>
        <p:spPr>
          <a:xfrm>
            <a:off x="8816975" y="6210981"/>
            <a:ext cx="2452688" cy="365125"/>
          </a:xfrm>
          <a:prstGeom prst="rect">
            <a:avLst/>
          </a:prstGeom>
          <a:blipFill rotWithShape="1">
            <a:blip r:embed="rId12"/>
            <a:stretch>
              <a:fillRect/>
            </a:stretch>
          </a:blip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361113" y="6210981"/>
            <a:ext cx="2459037" cy="365125"/>
          </a:xfrm>
          <a:prstGeom prst="rect">
            <a:avLst/>
          </a:prstGeom>
          <a:blipFill rotWithShape="1">
            <a:blip r:embed="rId13"/>
            <a:stretch>
              <a:fillRect/>
            </a:stretch>
          </a:blipFill>
        </p:spPr>
        <p:txBody>
          <a:bodyPr vert="horz" lIns="10800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ext Placeholder"/>
          <p:cNvSpPr>
            <a:spLocks noGrp="1"/>
          </p:cNvSpPr>
          <p:nvPr>
            <p:ph type="body" idx="1"/>
          </p:nvPr>
        </p:nvSpPr>
        <p:spPr>
          <a:xfrm>
            <a:off x="923925" y="1376363"/>
            <a:ext cx="10345737" cy="4552724"/>
          </a:xfrm>
          <a:prstGeom prst="rect">
            <a:avLst/>
          </a:prstGeom>
        </p:spPr>
        <p:txBody>
          <a:bodyPr vert="horz" lIns="93600" tIns="0" rIns="9360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026" name="Title Placeholder"/>
          <p:cNvSpPr>
            <a:spLocks noGrp="1"/>
          </p:cNvSpPr>
          <p:nvPr>
            <p:ph type="title"/>
          </p:nvPr>
        </p:nvSpPr>
        <p:spPr bwMode="auto">
          <a:xfrm>
            <a:off x="923925" y="0"/>
            <a:ext cx="10345739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880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3429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1pPr>
      <a:lvl2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2pPr>
      <a:lvl3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3pPr>
      <a:lvl4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4pPr>
      <a:lvl5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5pPr>
      <a:lvl6pPr marL="3429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6pPr>
      <a:lvl7pPr marL="6858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7pPr>
      <a:lvl8pPr marL="10287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8pPr>
      <a:lvl9pPr marL="13716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9pPr>
    </p:titleStyle>
    <p:bodyStyle>
      <a:lvl1pPr marL="257175" indent="-257175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24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1pPr>
      <a:lvl2pPr marL="557213" indent="-214313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20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2pPr>
      <a:lvl3pPr marL="8572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18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3pPr>
      <a:lvl4pPr marL="12001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–"/>
        <a:defRPr sz="1600" kern="1200">
          <a:solidFill>
            <a:srgbClr val="003366"/>
          </a:solidFill>
          <a:latin typeface="ScalaSans"/>
          <a:ea typeface="ヒラギノ角ゴ Pro W3" pitchFamily="-109" charset="-128"/>
          <a:cs typeface="ScalaSans"/>
        </a:defRPr>
      </a:lvl4pPr>
      <a:lvl5pPr marL="15430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»"/>
        <a:defRPr sz="1600" kern="1200">
          <a:solidFill>
            <a:srgbClr val="003366"/>
          </a:solidFill>
          <a:latin typeface="ScalaSans"/>
          <a:ea typeface="ヒラギノ角ゴ Pro W3" pitchFamily="-109" charset="-128"/>
          <a:cs typeface="ScalaSan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1">
          <p15:clr>
            <a:srgbClr val="F26B43"/>
          </p15:clr>
        </p15:guide>
        <p15:guide id="2" pos="7099">
          <p15:clr>
            <a:srgbClr val="F26B43"/>
          </p15:clr>
        </p15:guide>
        <p15:guide id="3" orient="horz" pos="576">
          <p15:clr>
            <a:srgbClr val="F26B43"/>
          </p15:clr>
        </p15:guide>
        <p15:guide id="4" orient="horz" pos="867">
          <p15:clr>
            <a:srgbClr val="F26B43"/>
          </p15:clr>
        </p15:guide>
        <p15:guide id="5" orient="horz" pos="3737">
          <p15:clr>
            <a:srgbClr val="F26B43"/>
          </p15:clr>
        </p15:guide>
        <p15:guide id="6" pos="3999">
          <p15:clr>
            <a:srgbClr val="F26B43"/>
          </p15:clr>
        </p15:guide>
        <p15:guide id="7" pos="3681">
          <p15:clr>
            <a:srgbClr val="F26B43"/>
          </p15:clr>
        </p15:guide>
        <p15:guide id="8" orient="horz" pos="4030">
          <p15:clr>
            <a:srgbClr val="F26B43"/>
          </p15:clr>
        </p15:guide>
        <p15:guide id="9" pos="5548">
          <p15:clr>
            <a:srgbClr val="F26B43"/>
          </p15:clr>
        </p15:guide>
        <p15:guide id="10" pos="582">
          <p15:clr>
            <a:srgbClr val="F26B43"/>
          </p15:clr>
        </p15:guide>
        <p15:guide id="11" pos="738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erospace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8" y="5940000"/>
            <a:ext cx="12240008" cy="918000"/>
          </a:xfrm>
          <a:prstGeom prst="rect">
            <a:avLst/>
          </a:prstGeom>
        </p:spPr>
      </p:pic>
      <p:sp>
        <p:nvSpPr>
          <p:cNvPr id="4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1344275" y="6210980"/>
            <a:ext cx="385763" cy="365125"/>
          </a:xfrm>
          <a:prstGeom prst="rect">
            <a:avLst/>
          </a:prstGeom>
        </p:spPr>
        <p:txBody>
          <a:bodyPr vert="horz" lIns="36000" tIns="45720" rIns="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CDFD8C83-81C1-4276-B7A6-9AAEA0DC8AD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2" name="Date Placeholder"/>
          <p:cNvSpPr>
            <a:spLocks noGrp="1"/>
          </p:cNvSpPr>
          <p:nvPr>
            <p:ph type="dt" sz="half" idx="2"/>
          </p:nvPr>
        </p:nvSpPr>
        <p:spPr>
          <a:xfrm>
            <a:off x="8816975" y="6210981"/>
            <a:ext cx="2452688" cy="365125"/>
          </a:xfrm>
          <a:prstGeom prst="rect">
            <a:avLst/>
          </a:prstGeom>
          <a:blipFill rotWithShape="1">
            <a:blip r:embed="rId12"/>
            <a:stretch>
              <a:fillRect/>
            </a:stretch>
          </a:blip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361113" y="6210981"/>
            <a:ext cx="2459037" cy="365125"/>
          </a:xfrm>
          <a:prstGeom prst="rect">
            <a:avLst/>
          </a:prstGeom>
          <a:blipFill rotWithShape="1">
            <a:blip r:embed="rId13"/>
            <a:stretch>
              <a:fillRect/>
            </a:stretch>
          </a:blipFill>
        </p:spPr>
        <p:txBody>
          <a:bodyPr vert="horz" lIns="10800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ext Placeholder"/>
          <p:cNvSpPr>
            <a:spLocks noGrp="1"/>
          </p:cNvSpPr>
          <p:nvPr>
            <p:ph type="body" idx="1"/>
          </p:nvPr>
        </p:nvSpPr>
        <p:spPr>
          <a:xfrm>
            <a:off x="923925" y="1376363"/>
            <a:ext cx="10345737" cy="4552724"/>
          </a:xfrm>
          <a:prstGeom prst="rect">
            <a:avLst/>
          </a:prstGeom>
        </p:spPr>
        <p:txBody>
          <a:bodyPr vert="horz" lIns="93600" tIns="0" rIns="9360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026" name="Title Placeholder"/>
          <p:cNvSpPr>
            <a:spLocks noGrp="1"/>
          </p:cNvSpPr>
          <p:nvPr>
            <p:ph type="title"/>
          </p:nvPr>
        </p:nvSpPr>
        <p:spPr bwMode="auto">
          <a:xfrm>
            <a:off x="923925" y="0"/>
            <a:ext cx="10345739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740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</p:sldLayoutIdLst>
  <p:hf hdr="0" ftr="0" dt="0"/>
  <p:txStyles>
    <p:titleStyle>
      <a:lvl1pPr algn="l" defTabSz="3429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1pPr>
      <a:lvl2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2pPr>
      <a:lvl3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3pPr>
      <a:lvl4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4pPr>
      <a:lvl5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5pPr>
      <a:lvl6pPr marL="3429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6pPr>
      <a:lvl7pPr marL="6858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7pPr>
      <a:lvl8pPr marL="10287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8pPr>
      <a:lvl9pPr marL="13716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9pPr>
    </p:titleStyle>
    <p:bodyStyle>
      <a:lvl1pPr marL="257175" indent="-257175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24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1pPr>
      <a:lvl2pPr marL="557213" indent="-214313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20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2pPr>
      <a:lvl3pPr marL="8572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18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3pPr>
      <a:lvl4pPr marL="12001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–"/>
        <a:defRPr sz="1600" kern="1200">
          <a:solidFill>
            <a:srgbClr val="003366"/>
          </a:solidFill>
          <a:latin typeface="ScalaSans"/>
          <a:ea typeface="ヒラギノ角ゴ Pro W3" pitchFamily="-109" charset="-128"/>
          <a:cs typeface="ScalaSans"/>
        </a:defRPr>
      </a:lvl4pPr>
      <a:lvl5pPr marL="15430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»"/>
        <a:defRPr sz="1600" kern="1200">
          <a:solidFill>
            <a:srgbClr val="003366"/>
          </a:solidFill>
          <a:latin typeface="ScalaSans"/>
          <a:ea typeface="ヒラギノ角ゴ Pro W3" pitchFamily="-109" charset="-128"/>
          <a:cs typeface="ScalaSan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1">
          <p15:clr>
            <a:srgbClr val="F26B43"/>
          </p15:clr>
        </p15:guide>
        <p15:guide id="2" pos="7099">
          <p15:clr>
            <a:srgbClr val="F26B43"/>
          </p15:clr>
        </p15:guide>
        <p15:guide id="3" orient="horz" pos="576">
          <p15:clr>
            <a:srgbClr val="F26B43"/>
          </p15:clr>
        </p15:guide>
        <p15:guide id="4" orient="horz" pos="867">
          <p15:clr>
            <a:srgbClr val="F26B43"/>
          </p15:clr>
        </p15:guide>
        <p15:guide id="5" orient="horz" pos="3736">
          <p15:clr>
            <a:srgbClr val="F26B43"/>
          </p15:clr>
        </p15:guide>
        <p15:guide id="6" pos="3999">
          <p15:clr>
            <a:srgbClr val="F26B43"/>
          </p15:clr>
        </p15:guide>
        <p15:guide id="7" pos="3681">
          <p15:clr>
            <a:srgbClr val="F26B43"/>
          </p15:clr>
        </p15:guide>
        <p15:guide id="8" orient="horz" pos="4030">
          <p15:clr>
            <a:srgbClr val="F26B43"/>
          </p15:clr>
        </p15:guide>
        <p15:guide id="9" pos="5548">
          <p15:clr>
            <a:srgbClr val="F26B43"/>
          </p15:clr>
        </p15:guide>
        <p15:guide id="10" pos="582">
          <p15:clr>
            <a:srgbClr val="F26B43"/>
          </p15:clr>
        </p15:guide>
        <p15:guide id="11" pos="738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erospace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8" y="5940000"/>
            <a:ext cx="12240008" cy="918000"/>
          </a:xfrm>
          <a:prstGeom prst="rect">
            <a:avLst/>
          </a:prstGeom>
        </p:spPr>
      </p:pic>
      <p:sp>
        <p:nvSpPr>
          <p:cNvPr id="4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1344275" y="6210980"/>
            <a:ext cx="385763" cy="365125"/>
          </a:xfrm>
          <a:prstGeom prst="rect">
            <a:avLst/>
          </a:prstGeom>
        </p:spPr>
        <p:txBody>
          <a:bodyPr vert="horz" lIns="36000" tIns="45720" rIns="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CDFD8C83-81C1-4276-B7A6-9AAEA0DC8AD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2" name="Date Placeholder"/>
          <p:cNvSpPr>
            <a:spLocks noGrp="1"/>
          </p:cNvSpPr>
          <p:nvPr>
            <p:ph type="dt" sz="half" idx="2"/>
          </p:nvPr>
        </p:nvSpPr>
        <p:spPr>
          <a:xfrm>
            <a:off x="8816975" y="6210981"/>
            <a:ext cx="2452688" cy="365125"/>
          </a:xfrm>
          <a:prstGeom prst="rect">
            <a:avLst/>
          </a:prstGeom>
          <a:blipFill rotWithShape="1">
            <a:blip r:embed="rId12"/>
            <a:stretch>
              <a:fillRect/>
            </a:stretch>
          </a:blip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361113" y="6210981"/>
            <a:ext cx="2459037" cy="365125"/>
          </a:xfrm>
          <a:prstGeom prst="rect">
            <a:avLst/>
          </a:prstGeom>
          <a:blipFill rotWithShape="1">
            <a:blip r:embed="rId13"/>
            <a:stretch>
              <a:fillRect/>
            </a:stretch>
          </a:blipFill>
        </p:spPr>
        <p:txBody>
          <a:bodyPr vert="horz" lIns="10800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ext Placeholder"/>
          <p:cNvSpPr>
            <a:spLocks noGrp="1"/>
          </p:cNvSpPr>
          <p:nvPr>
            <p:ph type="body" idx="1"/>
          </p:nvPr>
        </p:nvSpPr>
        <p:spPr>
          <a:xfrm>
            <a:off x="923925" y="1376363"/>
            <a:ext cx="10345737" cy="4554000"/>
          </a:xfrm>
          <a:prstGeom prst="rect">
            <a:avLst/>
          </a:prstGeom>
        </p:spPr>
        <p:txBody>
          <a:bodyPr vert="horz" lIns="93600" tIns="0" rIns="9360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026" name="Title Placeholder"/>
          <p:cNvSpPr>
            <a:spLocks noGrp="1"/>
          </p:cNvSpPr>
          <p:nvPr>
            <p:ph type="title"/>
          </p:nvPr>
        </p:nvSpPr>
        <p:spPr bwMode="auto">
          <a:xfrm>
            <a:off x="923925" y="0"/>
            <a:ext cx="10345739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982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</p:sldLayoutIdLst>
  <p:hf hdr="0" ftr="0" dt="0"/>
  <p:txStyles>
    <p:titleStyle>
      <a:lvl1pPr algn="l" defTabSz="3429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1pPr>
      <a:lvl2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2pPr>
      <a:lvl3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3pPr>
      <a:lvl4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4pPr>
      <a:lvl5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5pPr>
      <a:lvl6pPr marL="3429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6pPr>
      <a:lvl7pPr marL="6858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7pPr>
      <a:lvl8pPr marL="10287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8pPr>
      <a:lvl9pPr marL="13716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9pPr>
    </p:titleStyle>
    <p:bodyStyle>
      <a:lvl1pPr marL="257175" indent="-257175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24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1pPr>
      <a:lvl2pPr marL="557213" indent="-214313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20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2pPr>
      <a:lvl3pPr marL="8572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18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3pPr>
      <a:lvl4pPr marL="12001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–"/>
        <a:defRPr sz="1600" kern="1200">
          <a:solidFill>
            <a:srgbClr val="003366"/>
          </a:solidFill>
          <a:latin typeface="ScalaSans"/>
          <a:ea typeface="ヒラギノ角ゴ Pro W3" pitchFamily="-109" charset="-128"/>
          <a:cs typeface="ScalaSans"/>
        </a:defRPr>
      </a:lvl4pPr>
      <a:lvl5pPr marL="15430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»"/>
        <a:defRPr sz="1600" kern="1200">
          <a:solidFill>
            <a:srgbClr val="003366"/>
          </a:solidFill>
          <a:latin typeface="ScalaSans"/>
          <a:ea typeface="ヒラギノ角ゴ Pro W3" pitchFamily="-109" charset="-128"/>
          <a:cs typeface="ScalaSan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0">
          <p15:clr>
            <a:srgbClr val="F26B43"/>
          </p15:clr>
        </p15:guide>
        <p15:guide id="2" pos="7099">
          <p15:clr>
            <a:srgbClr val="F26B43"/>
          </p15:clr>
        </p15:guide>
        <p15:guide id="3" orient="horz" pos="576">
          <p15:clr>
            <a:srgbClr val="F26B43"/>
          </p15:clr>
        </p15:guide>
        <p15:guide id="4" orient="horz" pos="867">
          <p15:clr>
            <a:srgbClr val="F26B43"/>
          </p15:clr>
        </p15:guide>
        <p15:guide id="5" orient="horz" pos="3736">
          <p15:clr>
            <a:srgbClr val="F26B43"/>
          </p15:clr>
        </p15:guide>
        <p15:guide id="6" pos="3999">
          <p15:clr>
            <a:srgbClr val="F26B43"/>
          </p15:clr>
        </p15:guide>
        <p15:guide id="7" pos="3681">
          <p15:clr>
            <a:srgbClr val="F26B43"/>
          </p15:clr>
        </p15:guide>
        <p15:guide id="8" orient="horz" pos="4030">
          <p15:clr>
            <a:srgbClr val="F26B43"/>
          </p15:clr>
        </p15:guide>
        <p15:guide id="9" pos="5548">
          <p15:clr>
            <a:srgbClr val="F26B43"/>
          </p15:clr>
        </p15:guide>
        <p15:guide id="10" pos="582">
          <p15:clr>
            <a:srgbClr val="F26B43"/>
          </p15:clr>
        </p15:guide>
        <p15:guide id="11" pos="7389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erospace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8" y="5940000"/>
            <a:ext cx="12240008" cy="918000"/>
          </a:xfrm>
          <a:prstGeom prst="rect">
            <a:avLst/>
          </a:prstGeom>
        </p:spPr>
      </p:pic>
      <p:sp>
        <p:nvSpPr>
          <p:cNvPr id="4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1344275" y="6210980"/>
            <a:ext cx="385763" cy="365125"/>
          </a:xfrm>
          <a:prstGeom prst="rect">
            <a:avLst/>
          </a:prstGeom>
        </p:spPr>
        <p:txBody>
          <a:bodyPr vert="horz" lIns="36000" tIns="45720" rIns="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CDFD8C83-81C1-4276-B7A6-9AAEA0DC8AD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2" name="Date Placeholder"/>
          <p:cNvSpPr>
            <a:spLocks noGrp="1"/>
          </p:cNvSpPr>
          <p:nvPr>
            <p:ph type="dt" sz="half" idx="2"/>
          </p:nvPr>
        </p:nvSpPr>
        <p:spPr>
          <a:xfrm>
            <a:off x="8816975" y="6210981"/>
            <a:ext cx="2452688" cy="365125"/>
          </a:xfrm>
          <a:prstGeom prst="rect">
            <a:avLst/>
          </a:prstGeom>
          <a:blipFill rotWithShape="1">
            <a:blip r:embed="rId12"/>
            <a:stretch>
              <a:fillRect/>
            </a:stretch>
          </a:blip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361113" y="6210981"/>
            <a:ext cx="2459037" cy="365125"/>
          </a:xfrm>
          <a:prstGeom prst="rect">
            <a:avLst/>
          </a:prstGeom>
          <a:blipFill rotWithShape="1">
            <a:blip r:embed="rId13"/>
            <a:stretch>
              <a:fillRect/>
            </a:stretch>
          </a:blipFill>
        </p:spPr>
        <p:txBody>
          <a:bodyPr vert="horz" lIns="10800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ext Placeholder"/>
          <p:cNvSpPr>
            <a:spLocks noGrp="1"/>
          </p:cNvSpPr>
          <p:nvPr>
            <p:ph type="body" idx="1"/>
          </p:nvPr>
        </p:nvSpPr>
        <p:spPr>
          <a:xfrm>
            <a:off x="923925" y="1376363"/>
            <a:ext cx="10345737" cy="4554537"/>
          </a:xfrm>
          <a:prstGeom prst="rect">
            <a:avLst/>
          </a:prstGeom>
        </p:spPr>
        <p:txBody>
          <a:bodyPr vert="horz" lIns="93600" tIns="0" rIns="9360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026" name="Title Placeholder"/>
          <p:cNvSpPr>
            <a:spLocks noGrp="1"/>
          </p:cNvSpPr>
          <p:nvPr>
            <p:ph type="title"/>
          </p:nvPr>
        </p:nvSpPr>
        <p:spPr bwMode="auto">
          <a:xfrm>
            <a:off x="923925" y="0"/>
            <a:ext cx="10345739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20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</p:sldLayoutIdLst>
  <p:hf hdr="0" ftr="0" dt="0"/>
  <p:txStyles>
    <p:titleStyle>
      <a:lvl1pPr algn="l" defTabSz="3429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1pPr>
      <a:lvl2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2pPr>
      <a:lvl3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3pPr>
      <a:lvl4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4pPr>
      <a:lvl5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5pPr>
      <a:lvl6pPr marL="3429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6pPr>
      <a:lvl7pPr marL="6858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7pPr>
      <a:lvl8pPr marL="10287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8pPr>
      <a:lvl9pPr marL="13716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9pPr>
    </p:titleStyle>
    <p:bodyStyle>
      <a:lvl1pPr marL="257175" indent="-257175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24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1pPr>
      <a:lvl2pPr marL="557213" indent="-214313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20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2pPr>
      <a:lvl3pPr marL="8572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18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3pPr>
      <a:lvl4pPr marL="12001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–"/>
        <a:defRPr sz="1600" kern="1200">
          <a:solidFill>
            <a:srgbClr val="003366"/>
          </a:solidFill>
          <a:latin typeface="ScalaSans"/>
          <a:ea typeface="ヒラギノ角ゴ Pro W3" pitchFamily="-109" charset="-128"/>
          <a:cs typeface="ScalaSans"/>
        </a:defRPr>
      </a:lvl4pPr>
      <a:lvl5pPr marL="15430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»"/>
        <a:defRPr sz="1600" kern="1200">
          <a:solidFill>
            <a:srgbClr val="003366"/>
          </a:solidFill>
          <a:latin typeface="ScalaSans"/>
          <a:ea typeface="ヒラギノ角ゴ Pro W3" pitchFamily="-109" charset="-128"/>
          <a:cs typeface="ScalaSan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1">
          <p15:clr>
            <a:srgbClr val="F26B43"/>
          </p15:clr>
        </p15:guide>
        <p15:guide id="2" pos="7099">
          <p15:clr>
            <a:srgbClr val="F26B43"/>
          </p15:clr>
        </p15:guide>
        <p15:guide id="3" orient="horz" pos="576">
          <p15:clr>
            <a:srgbClr val="F26B43"/>
          </p15:clr>
        </p15:guide>
        <p15:guide id="4" orient="horz" pos="867">
          <p15:clr>
            <a:srgbClr val="F26B43"/>
          </p15:clr>
        </p15:guide>
        <p15:guide id="5" orient="horz" pos="3736">
          <p15:clr>
            <a:srgbClr val="F26B43"/>
          </p15:clr>
        </p15:guide>
        <p15:guide id="6" pos="3999">
          <p15:clr>
            <a:srgbClr val="F26B43"/>
          </p15:clr>
        </p15:guide>
        <p15:guide id="7" pos="3681">
          <p15:clr>
            <a:srgbClr val="F26B43"/>
          </p15:clr>
        </p15:guide>
        <p15:guide id="8" orient="horz" pos="4030">
          <p15:clr>
            <a:srgbClr val="F26B43"/>
          </p15:clr>
        </p15:guide>
        <p15:guide id="9" pos="5548">
          <p15:clr>
            <a:srgbClr val="F26B43"/>
          </p15:clr>
        </p15:guide>
        <p15:guide id="10" pos="582">
          <p15:clr>
            <a:srgbClr val="F26B43"/>
          </p15:clr>
        </p15:guide>
        <p15:guide id="11" pos="7389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erospace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8" y="5940000"/>
            <a:ext cx="12240008" cy="918000"/>
          </a:xfrm>
          <a:prstGeom prst="rect">
            <a:avLst/>
          </a:prstGeom>
        </p:spPr>
      </p:pic>
      <p:sp>
        <p:nvSpPr>
          <p:cNvPr id="4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1344275" y="6210980"/>
            <a:ext cx="385763" cy="365125"/>
          </a:xfrm>
          <a:prstGeom prst="rect">
            <a:avLst/>
          </a:prstGeom>
        </p:spPr>
        <p:txBody>
          <a:bodyPr vert="horz" lIns="36000" tIns="45720" rIns="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CDFD8C83-81C1-4276-B7A6-9AAEA0DC8AD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2" name="Date Placeholder"/>
          <p:cNvSpPr>
            <a:spLocks noGrp="1"/>
          </p:cNvSpPr>
          <p:nvPr>
            <p:ph type="dt" sz="half" idx="2"/>
          </p:nvPr>
        </p:nvSpPr>
        <p:spPr>
          <a:xfrm>
            <a:off x="8816975" y="6210981"/>
            <a:ext cx="2452688" cy="365125"/>
          </a:xfrm>
          <a:prstGeom prst="rect">
            <a:avLst/>
          </a:prstGeom>
          <a:blipFill rotWithShape="1">
            <a:blip r:embed="rId12"/>
            <a:stretch>
              <a:fillRect/>
            </a:stretch>
          </a:blip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361113" y="6210981"/>
            <a:ext cx="2459037" cy="365125"/>
          </a:xfrm>
          <a:prstGeom prst="rect">
            <a:avLst/>
          </a:prstGeom>
          <a:blipFill rotWithShape="1">
            <a:blip r:embed="rId13"/>
            <a:stretch>
              <a:fillRect/>
            </a:stretch>
          </a:blipFill>
        </p:spPr>
        <p:txBody>
          <a:bodyPr vert="horz" lIns="10800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ext Placeholder"/>
          <p:cNvSpPr>
            <a:spLocks noGrp="1"/>
          </p:cNvSpPr>
          <p:nvPr>
            <p:ph type="body" idx="1"/>
          </p:nvPr>
        </p:nvSpPr>
        <p:spPr>
          <a:xfrm>
            <a:off x="923925" y="1376363"/>
            <a:ext cx="10345737" cy="4554000"/>
          </a:xfrm>
          <a:prstGeom prst="rect">
            <a:avLst/>
          </a:prstGeom>
        </p:spPr>
        <p:txBody>
          <a:bodyPr vert="horz" lIns="93600" tIns="0" rIns="9360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026" name="Title Placeholder"/>
          <p:cNvSpPr>
            <a:spLocks noGrp="1"/>
          </p:cNvSpPr>
          <p:nvPr>
            <p:ph type="title"/>
          </p:nvPr>
        </p:nvSpPr>
        <p:spPr bwMode="auto">
          <a:xfrm>
            <a:off x="923925" y="0"/>
            <a:ext cx="10345739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183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</p:sldLayoutIdLst>
  <p:hf hdr="0" ftr="0" dt="0"/>
  <p:txStyles>
    <p:titleStyle>
      <a:lvl1pPr algn="l" defTabSz="3429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1pPr>
      <a:lvl2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2pPr>
      <a:lvl3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3pPr>
      <a:lvl4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4pPr>
      <a:lvl5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5pPr>
      <a:lvl6pPr marL="3429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6pPr>
      <a:lvl7pPr marL="6858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7pPr>
      <a:lvl8pPr marL="10287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8pPr>
      <a:lvl9pPr marL="13716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9pPr>
    </p:titleStyle>
    <p:bodyStyle>
      <a:lvl1pPr marL="257175" indent="-257175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24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1pPr>
      <a:lvl2pPr marL="557213" indent="-214313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20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2pPr>
      <a:lvl3pPr marL="8572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18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3pPr>
      <a:lvl4pPr marL="12001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–"/>
        <a:defRPr sz="1600" kern="1200">
          <a:solidFill>
            <a:srgbClr val="003366"/>
          </a:solidFill>
          <a:latin typeface="ScalaSans"/>
          <a:ea typeface="ヒラギノ角ゴ Pro W3" pitchFamily="-109" charset="-128"/>
          <a:cs typeface="ScalaSans"/>
        </a:defRPr>
      </a:lvl4pPr>
      <a:lvl5pPr marL="15430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»"/>
        <a:defRPr sz="1600" kern="1200">
          <a:solidFill>
            <a:srgbClr val="003366"/>
          </a:solidFill>
          <a:latin typeface="ScalaSans"/>
          <a:ea typeface="ヒラギノ角ゴ Pro W3" pitchFamily="-109" charset="-128"/>
          <a:cs typeface="ScalaSan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1">
          <p15:clr>
            <a:srgbClr val="F26B43"/>
          </p15:clr>
        </p15:guide>
        <p15:guide id="2" pos="7099">
          <p15:clr>
            <a:srgbClr val="F26B43"/>
          </p15:clr>
        </p15:guide>
        <p15:guide id="3" orient="horz" pos="576">
          <p15:clr>
            <a:srgbClr val="F26B43"/>
          </p15:clr>
        </p15:guide>
        <p15:guide id="4" orient="horz" pos="867">
          <p15:clr>
            <a:srgbClr val="F26B43"/>
          </p15:clr>
        </p15:guide>
        <p15:guide id="5" orient="horz" pos="3737">
          <p15:clr>
            <a:srgbClr val="F26B43"/>
          </p15:clr>
        </p15:guide>
        <p15:guide id="6" pos="3999">
          <p15:clr>
            <a:srgbClr val="F26B43"/>
          </p15:clr>
        </p15:guide>
        <p15:guide id="7" pos="3681">
          <p15:clr>
            <a:srgbClr val="F26B43"/>
          </p15:clr>
        </p15:guide>
        <p15:guide id="8" orient="horz" pos="4030">
          <p15:clr>
            <a:srgbClr val="F26B43"/>
          </p15:clr>
        </p15:guide>
        <p15:guide id="9" pos="5548">
          <p15:clr>
            <a:srgbClr val="F26B43"/>
          </p15:clr>
        </p15:guide>
        <p15:guide id="10" pos="582">
          <p15:clr>
            <a:srgbClr val="F26B43"/>
          </p15:clr>
        </p15:guide>
        <p15:guide id="11" pos="7389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erospace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8" y="5940000"/>
            <a:ext cx="12240008" cy="918000"/>
          </a:xfrm>
          <a:prstGeom prst="rect">
            <a:avLst/>
          </a:prstGeom>
        </p:spPr>
      </p:pic>
      <p:sp>
        <p:nvSpPr>
          <p:cNvPr id="4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1344275" y="6210980"/>
            <a:ext cx="385763" cy="365125"/>
          </a:xfrm>
          <a:prstGeom prst="rect">
            <a:avLst/>
          </a:prstGeom>
        </p:spPr>
        <p:txBody>
          <a:bodyPr vert="horz" lIns="36000" tIns="45720" rIns="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CDFD8C83-81C1-4276-B7A6-9AAEA0DC8AD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2" name="Date Placeholder"/>
          <p:cNvSpPr>
            <a:spLocks noGrp="1"/>
          </p:cNvSpPr>
          <p:nvPr>
            <p:ph type="dt" sz="half" idx="2"/>
          </p:nvPr>
        </p:nvSpPr>
        <p:spPr>
          <a:xfrm>
            <a:off x="8816975" y="6210981"/>
            <a:ext cx="2452688" cy="365125"/>
          </a:xfrm>
          <a:prstGeom prst="rect">
            <a:avLst/>
          </a:prstGeom>
          <a:blipFill rotWithShape="1">
            <a:blip r:embed="rId12"/>
            <a:stretch>
              <a:fillRect/>
            </a:stretch>
          </a:blip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361113" y="6210981"/>
            <a:ext cx="2459037" cy="365125"/>
          </a:xfrm>
          <a:prstGeom prst="rect">
            <a:avLst/>
          </a:prstGeom>
          <a:blipFill rotWithShape="1">
            <a:blip r:embed="rId13"/>
            <a:stretch>
              <a:fillRect/>
            </a:stretch>
          </a:blipFill>
        </p:spPr>
        <p:txBody>
          <a:bodyPr vert="horz" lIns="10800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ext Placeholder"/>
          <p:cNvSpPr>
            <a:spLocks noGrp="1"/>
          </p:cNvSpPr>
          <p:nvPr>
            <p:ph type="body" idx="1"/>
          </p:nvPr>
        </p:nvSpPr>
        <p:spPr>
          <a:xfrm>
            <a:off x="923925" y="1376363"/>
            <a:ext cx="10345737" cy="4554000"/>
          </a:xfrm>
          <a:prstGeom prst="rect">
            <a:avLst/>
          </a:prstGeom>
        </p:spPr>
        <p:txBody>
          <a:bodyPr vert="horz" lIns="93600" tIns="0" rIns="9360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026" name="Title Placeholder"/>
          <p:cNvSpPr>
            <a:spLocks noGrp="1"/>
          </p:cNvSpPr>
          <p:nvPr>
            <p:ph type="title"/>
          </p:nvPr>
        </p:nvSpPr>
        <p:spPr bwMode="auto">
          <a:xfrm>
            <a:off x="923925" y="0"/>
            <a:ext cx="10345739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748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hf hdr="0" ftr="0" dt="0"/>
  <p:txStyles>
    <p:titleStyle>
      <a:lvl1pPr algn="l" defTabSz="3429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1pPr>
      <a:lvl2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2pPr>
      <a:lvl3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3pPr>
      <a:lvl4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4pPr>
      <a:lvl5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5pPr>
      <a:lvl6pPr marL="3429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6pPr>
      <a:lvl7pPr marL="6858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7pPr>
      <a:lvl8pPr marL="10287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8pPr>
      <a:lvl9pPr marL="13716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9pPr>
    </p:titleStyle>
    <p:bodyStyle>
      <a:lvl1pPr marL="257175" indent="-257175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24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1pPr>
      <a:lvl2pPr marL="557213" indent="-214313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20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2pPr>
      <a:lvl3pPr marL="8572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18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3pPr>
      <a:lvl4pPr marL="12001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–"/>
        <a:defRPr sz="1600" kern="1200">
          <a:solidFill>
            <a:srgbClr val="003366"/>
          </a:solidFill>
          <a:latin typeface="ScalaSans"/>
          <a:ea typeface="ヒラギノ角ゴ Pro W3" pitchFamily="-109" charset="-128"/>
          <a:cs typeface="ScalaSans"/>
        </a:defRPr>
      </a:lvl4pPr>
      <a:lvl5pPr marL="15430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»"/>
        <a:defRPr sz="1600" kern="1200">
          <a:solidFill>
            <a:srgbClr val="003366"/>
          </a:solidFill>
          <a:latin typeface="ScalaSans"/>
          <a:ea typeface="ヒラギノ角ゴ Pro W3" pitchFamily="-109" charset="-128"/>
          <a:cs typeface="ScalaSan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1">
          <p15:clr>
            <a:srgbClr val="F26B43"/>
          </p15:clr>
        </p15:guide>
        <p15:guide id="2" pos="7099">
          <p15:clr>
            <a:srgbClr val="F26B43"/>
          </p15:clr>
        </p15:guide>
        <p15:guide id="3" orient="horz" pos="576">
          <p15:clr>
            <a:srgbClr val="F26B43"/>
          </p15:clr>
        </p15:guide>
        <p15:guide id="4" orient="horz" pos="867">
          <p15:clr>
            <a:srgbClr val="F26B43"/>
          </p15:clr>
        </p15:guide>
        <p15:guide id="5" orient="horz" pos="3737">
          <p15:clr>
            <a:srgbClr val="F26B43"/>
          </p15:clr>
        </p15:guide>
        <p15:guide id="6" pos="3999">
          <p15:clr>
            <a:srgbClr val="F26B43"/>
          </p15:clr>
        </p15:guide>
        <p15:guide id="7" pos="3681">
          <p15:clr>
            <a:srgbClr val="F26B43"/>
          </p15:clr>
        </p15:guide>
        <p15:guide id="8" orient="horz" pos="4030">
          <p15:clr>
            <a:srgbClr val="F26B43"/>
          </p15:clr>
        </p15:guide>
        <p15:guide id="9" pos="5548">
          <p15:clr>
            <a:srgbClr val="F26B43"/>
          </p15:clr>
        </p15:guide>
        <p15:guide id="10" pos="582">
          <p15:clr>
            <a:srgbClr val="F26B43"/>
          </p15:clr>
        </p15:guide>
        <p15:guide id="11" pos="7389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erospace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8" y="5940000"/>
            <a:ext cx="12240008" cy="918000"/>
          </a:xfrm>
          <a:prstGeom prst="rect">
            <a:avLst/>
          </a:prstGeom>
        </p:spPr>
      </p:pic>
      <p:sp>
        <p:nvSpPr>
          <p:cNvPr id="4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1344275" y="6210980"/>
            <a:ext cx="385763" cy="365125"/>
          </a:xfrm>
          <a:prstGeom prst="rect">
            <a:avLst/>
          </a:prstGeom>
        </p:spPr>
        <p:txBody>
          <a:bodyPr vert="horz" lIns="36000" tIns="45720" rIns="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CDFD8C83-81C1-4276-B7A6-9AAEA0DC8AD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2" name="Date Placeholder"/>
          <p:cNvSpPr>
            <a:spLocks noGrp="1"/>
          </p:cNvSpPr>
          <p:nvPr>
            <p:ph type="dt" sz="half" idx="2"/>
          </p:nvPr>
        </p:nvSpPr>
        <p:spPr>
          <a:xfrm>
            <a:off x="8816975" y="6210981"/>
            <a:ext cx="2452688" cy="365125"/>
          </a:xfrm>
          <a:prstGeom prst="rect">
            <a:avLst/>
          </a:prstGeom>
          <a:blipFill rotWithShape="1">
            <a:blip r:embed="rId12"/>
            <a:stretch>
              <a:fillRect/>
            </a:stretch>
          </a:blip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361113" y="6210981"/>
            <a:ext cx="2459037" cy="365125"/>
          </a:xfrm>
          <a:prstGeom prst="rect">
            <a:avLst/>
          </a:prstGeom>
          <a:blipFill rotWithShape="1">
            <a:blip r:embed="rId13"/>
            <a:stretch>
              <a:fillRect/>
            </a:stretch>
          </a:blipFill>
        </p:spPr>
        <p:txBody>
          <a:bodyPr vert="horz" lIns="10800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ext Placeholder"/>
          <p:cNvSpPr>
            <a:spLocks noGrp="1"/>
          </p:cNvSpPr>
          <p:nvPr>
            <p:ph type="body" idx="1"/>
          </p:nvPr>
        </p:nvSpPr>
        <p:spPr>
          <a:xfrm>
            <a:off x="923925" y="1376363"/>
            <a:ext cx="10345737" cy="4554000"/>
          </a:xfrm>
          <a:prstGeom prst="rect">
            <a:avLst/>
          </a:prstGeom>
        </p:spPr>
        <p:txBody>
          <a:bodyPr vert="horz" lIns="93600" tIns="0" rIns="9360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026" name="Title Placeholder"/>
          <p:cNvSpPr>
            <a:spLocks noGrp="1"/>
          </p:cNvSpPr>
          <p:nvPr>
            <p:ph type="title"/>
          </p:nvPr>
        </p:nvSpPr>
        <p:spPr bwMode="auto">
          <a:xfrm>
            <a:off x="923925" y="0"/>
            <a:ext cx="10345739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341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</p:sldLayoutIdLst>
  <p:hf hdr="0" ftr="0" dt="0"/>
  <p:txStyles>
    <p:titleStyle>
      <a:lvl1pPr algn="l" defTabSz="3429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1pPr>
      <a:lvl2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2pPr>
      <a:lvl3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3pPr>
      <a:lvl4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4pPr>
      <a:lvl5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5pPr>
      <a:lvl6pPr marL="3429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6pPr>
      <a:lvl7pPr marL="6858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7pPr>
      <a:lvl8pPr marL="10287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8pPr>
      <a:lvl9pPr marL="13716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9pPr>
    </p:titleStyle>
    <p:bodyStyle>
      <a:lvl1pPr marL="257175" indent="-257175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24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1pPr>
      <a:lvl2pPr marL="557213" indent="-214313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20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2pPr>
      <a:lvl3pPr marL="8572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18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3pPr>
      <a:lvl4pPr marL="12001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–"/>
        <a:defRPr sz="1600" kern="1200">
          <a:solidFill>
            <a:srgbClr val="003366"/>
          </a:solidFill>
          <a:latin typeface="ScalaSans"/>
          <a:ea typeface="ヒラギノ角ゴ Pro W3" pitchFamily="-109" charset="-128"/>
          <a:cs typeface="ScalaSans"/>
        </a:defRPr>
      </a:lvl4pPr>
      <a:lvl5pPr marL="15430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»"/>
        <a:defRPr sz="1600" kern="1200">
          <a:solidFill>
            <a:srgbClr val="003366"/>
          </a:solidFill>
          <a:latin typeface="ScalaSans"/>
          <a:ea typeface="ヒラギノ角ゴ Pro W3" pitchFamily="-109" charset="-128"/>
          <a:cs typeface="ScalaSan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1">
          <p15:clr>
            <a:srgbClr val="F26B43"/>
          </p15:clr>
        </p15:guide>
        <p15:guide id="2" pos="7099">
          <p15:clr>
            <a:srgbClr val="F26B43"/>
          </p15:clr>
        </p15:guide>
        <p15:guide id="3" orient="horz" pos="576">
          <p15:clr>
            <a:srgbClr val="F26B43"/>
          </p15:clr>
        </p15:guide>
        <p15:guide id="4" orient="horz" pos="867">
          <p15:clr>
            <a:srgbClr val="F26B43"/>
          </p15:clr>
        </p15:guide>
        <p15:guide id="5" orient="horz" pos="3744">
          <p15:clr>
            <a:srgbClr val="F26B43"/>
          </p15:clr>
        </p15:guide>
        <p15:guide id="6" pos="3999">
          <p15:clr>
            <a:srgbClr val="F26B43"/>
          </p15:clr>
        </p15:guide>
        <p15:guide id="7" pos="3681">
          <p15:clr>
            <a:srgbClr val="F26B43"/>
          </p15:clr>
        </p15:guide>
        <p15:guide id="8" orient="horz" pos="4030">
          <p15:clr>
            <a:srgbClr val="F26B43"/>
          </p15:clr>
        </p15:guide>
        <p15:guide id="9" pos="5548">
          <p15:clr>
            <a:srgbClr val="F26B43"/>
          </p15:clr>
        </p15:guide>
        <p15:guide id="10" pos="582">
          <p15:clr>
            <a:srgbClr val="F26B43"/>
          </p15:clr>
        </p15:guide>
        <p15:guide id="11" pos="7389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71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57608"/>
            <a:ext cx="10515600" cy="4719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A6BE6-A198-4C71-A17B-38327A689D91}" type="slidenum">
              <a:rPr lang="nl-NL" smtClean="0"/>
              <a:t>‹#›</a:t>
            </a:fld>
            <a:endParaRPr lang="nl-NL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6311452"/>
            <a:ext cx="1787305" cy="42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03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rgbClr val="003366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9">
          <p15:clr>
            <a:srgbClr val="F26B43"/>
          </p15:clr>
        </p15:guide>
        <p15:guide id="2" pos="7151">
          <p15:clr>
            <a:srgbClr val="F26B43"/>
          </p15:clr>
        </p15:guide>
        <p15:guide id="3" orient="horz" pos="3906">
          <p15:clr>
            <a:srgbClr val="F26B43"/>
          </p15:clr>
        </p15:guide>
        <p15:guide id="4" orient="horz" pos="913">
          <p15:clr>
            <a:srgbClr val="F26B43"/>
          </p15:clr>
        </p15:guide>
        <p15:guide id="5" orient="horz" pos="731">
          <p15:clr>
            <a:srgbClr val="F26B43"/>
          </p15:clr>
        </p15:guide>
        <p15:guide id="6" orient="horz" pos="232">
          <p15:clr>
            <a:srgbClr val="F26B43"/>
          </p15:clr>
        </p15:guide>
        <p15:guide id="7" pos="3840">
          <p15:clr>
            <a:srgbClr val="F26B43"/>
          </p15:clr>
        </p15:guide>
        <p15:guide id="8" orient="horz" pos="2387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erospace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8" y="5940000"/>
            <a:ext cx="12240008" cy="918000"/>
          </a:xfrm>
          <a:prstGeom prst="rect">
            <a:avLst/>
          </a:prstGeom>
        </p:spPr>
      </p:pic>
      <p:sp>
        <p:nvSpPr>
          <p:cNvPr id="4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1344275" y="6210980"/>
            <a:ext cx="385763" cy="365125"/>
          </a:xfrm>
          <a:prstGeom prst="rect">
            <a:avLst/>
          </a:prstGeom>
        </p:spPr>
        <p:txBody>
          <a:bodyPr vert="horz" lIns="36000" tIns="45720" rIns="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CDFD8C83-81C1-4276-B7A6-9AAEA0DC8AD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2" name="Date Placeholder"/>
          <p:cNvSpPr>
            <a:spLocks noGrp="1"/>
          </p:cNvSpPr>
          <p:nvPr>
            <p:ph type="dt" sz="half" idx="2"/>
          </p:nvPr>
        </p:nvSpPr>
        <p:spPr>
          <a:xfrm>
            <a:off x="8816975" y="6210981"/>
            <a:ext cx="2452688" cy="365125"/>
          </a:xfrm>
          <a:prstGeom prst="rect">
            <a:avLst/>
          </a:prstGeom>
          <a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361113" y="6210981"/>
            <a:ext cx="2459037" cy="365125"/>
          </a:xfrm>
          <a:prstGeom prst="rect">
            <a:avLst/>
          </a:prstGeom>
          <a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lIns="10800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ext Placeholder"/>
          <p:cNvSpPr>
            <a:spLocks noGrp="1"/>
          </p:cNvSpPr>
          <p:nvPr>
            <p:ph type="body" idx="1"/>
          </p:nvPr>
        </p:nvSpPr>
        <p:spPr>
          <a:xfrm>
            <a:off x="923925" y="1376363"/>
            <a:ext cx="10345737" cy="4554000"/>
          </a:xfrm>
          <a:prstGeom prst="rect">
            <a:avLst/>
          </a:prstGeom>
        </p:spPr>
        <p:txBody>
          <a:bodyPr vert="horz" lIns="93600" tIns="0" rIns="9360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026" name="Title Placeholder"/>
          <p:cNvSpPr>
            <a:spLocks noGrp="1"/>
          </p:cNvSpPr>
          <p:nvPr>
            <p:ph type="title"/>
          </p:nvPr>
        </p:nvSpPr>
        <p:spPr bwMode="auto">
          <a:xfrm>
            <a:off x="923925" y="0"/>
            <a:ext cx="10345739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82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9" r:id="rId10"/>
  </p:sldLayoutIdLst>
  <p:hf hdr="0" ftr="0" dt="0"/>
  <p:txStyles>
    <p:titleStyle>
      <a:lvl1pPr algn="l" defTabSz="3429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1pPr>
      <a:lvl2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2pPr>
      <a:lvl3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3pPr>
      <a:lvl4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4pPr>
      <a:lvl5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5pPr>
      <a:lvl6pPr marL="3429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6pPr>
      <a:lvl7pPr marL="6858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7pPr>
      <a:lvl8pPr marL="10287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8pPr>
      <a:lvl9pPr marL="13716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9pPr>
    </p:titleStyle>
    <p:bodyStyle>
      <a:lvl1pPr marL="257175" indent="-257175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24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1pPr>
      <a:lvl2pPr marL="557213" indent="-214313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20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2pPr>
      <a:lvl3pPr marL="8572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18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3pPr>
      <a:lvl4pPr marL="12001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–"/>
        <a:defRPr sz="1600" kern="1200">
          <a:solidFill>
            <a:srgbClr val="003366"/>
          </a:solidFill>
          <a:latin typeface="ScalaSans"/>
          <a:ea typeface="ヒラギノ角ゴ Pro W3" pitchFamily="-109" charset="-128"/>
          <a:cs typeface="ScalaSans"/>
        </a:defRPr>
      </a:lvl4pPr>
      <a:lvl5pPr marL="15430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»"/>
        <a:defRPr sz="1600" kern="1200">
          <a:solidFill>
            <a:srgbClr val="003366"/>
          </a:solidFill>
          <a:latin typeface="ScalaSans"/>
          <a:ea typeface="ヒラギノ角ゴ Pro W3" pitchFamily="-109" charset="-128"/>
          <a:cs typeface="ScalaSan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1">
          <p15:clr>
            <a:srgbClr val="F26B43"/>
          </p15:clr>
        </p15:guide>
        <p15:guide id="2" pos="7099">
          <p15:clr>
            <a:srgbClr val="F26B43"/>
          </p15:clr>
        </p15:guide>
        <p15:guide id="3" orient="horz" pos="576">
          <p15:clr>
            <a:srgbClr val="F26B43"/>
          </p15:clr>
        </p15:guide>
        <p15:guide id="4" orient="horz" pos="867">
          <p15:clr>
            <a:srgbClr val="F26B43"/>
          </p15:clr>
        </p15:guide>
        <p15:guide id="5" orient="horz" pos="3737">
          <p15:clr>
            <a:srgbClr val="F26B43"/>
          </p15:clr>
        </p15:guide>
        <p15:guide id="6" pos="3999">
          <p15:clr>
            <a:srgbClr val="F26B43"/>
          </p15:clr>
        </p15:guide>
        <p15:guide id="7" pos="3681">
          <p15:clr>
            <a:srgbClr val="F26B43"/>
          </p15:clr>
        </p15:guide>
        <p15:guide id="8" orient="horz" pos="4030">
          <p15:clr>
            <a:srgbClr val="F26B43"/>
          </p15:clr>
        </p15:guide>
        <p15:guide id="9" pos="5548">
          <p15:clr>
            <a:srgbClr val="F26B43"/>
          </p15:clr>
        </p15:guide>
        <p15:guide id="10" pos="582">
          <p15:clr>
            <a:srgbClr val="F26B43"/>
          </p15:clr>
        </p15:guide>
        <p15:guide id="11" pos="7389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erospace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8" y="5940000"/>
            <a:ext cx="12240008" cy="918000"/>
          </a:xfrm>
          <a:prstGeom prst="rect">
            <a:avLst/>
          </a:prstGeom>
        </p:spPr>
      </p:pic>
      <p:sp>
        <p:nvSpPr>
          <p:cNvPr id="4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1344275" y="6210980"/>
            <a:ext cx="385763" cy="365125"/>
          </a:xfrm>
          <a:prstGeom prst="rect">
            <a:avLst/>
          </a:prstGeom>
        </p:spPr>
        <p:txBody>
          <a:bodyPr vert="horz" lIns="36000" tIns="45720" rIns="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1C259CDE-DEBF-4788-BAE1-E76D9AD1AE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Date Placeholder"/>
          <p:cNvSpPr>
            <a:spLocks noGrp="1"/>
          </p:cNvSpPr>
          <p:nvPr>
            <p:ph type="dt" sz="half" idx="2"/>
          </p:nvPr>
        </p:nvSpPr>
        <p:spPr>
          <a:xfrm>
            <a:off x="8816975" y="6210981"/>
            <a:ext cx="2452688" cy="365125"/>
          </a:xfrm>
          <a:prstGeom prst="rect">
            <a:avLst/>
          </a:prstGeom>
          <a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361113" y="6210981"/>
            <a:ext cx="2459037" cy="365125"/>
          </a:xfrm>
          <a:prstGeom prst="rect">
            <a:avLst/>
          </a:prstGeom>
          <a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lIns="10800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ext Placeholder"/>
          <p:cNvSpPr>
            <a:spLocks noGrp="1"/>
          </p:cNvSpPr>
          <p:nvPr>
            <p:ph type="body" idx="1"/>
          </p:nvPr>
        </p:nvSpPr>
        <p:spPr>
          <a:xfrm>
            <a:off x="923925" y="1376363"/>
            <a:ext cx="10345737" cy="4552724"/>
          </a:xfrm>
          <a:prstGeom prst="rect">
            <a:avLst/>
          </a:prstGeom>
        </p:spPr>
        <p:txBody>
          <a:bodyPr vert="horz" lIns="93600" tIns="0" rIns="9360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026" name="Title Placeholder"/>
          <p:cNvSpPr>
            <a:spLocks noGrp="1"/>
          </p:cNvSpPr>
          <p:nvPr>
            <p:ph type="title"/>
          </p:nvPr>
        </p:nvSpPr>
        <p:spPr bwMode="auto">
          <a:xfrm>
            <a:off x="923925" y="0"/>
            <a:ext cx="10345739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135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</p:sldLayoutIdLst>
  <p:hf hdr="0" ftr="0" dt="0"/>
  <p:txStyles>
    <p:titleStyle>
      <a:lvl1pPr algn="l" defTabSz="3429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1pPr>
      <a:lvl2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2pPr>
      <a:lvl3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3pPr>
      <a:lvl4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4pPr>
      <a:lvl5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5pPr>
      <a:lvl6pPr marL="3429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6pPr>
      <a:lvl7pPr marL="6858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7pPr>
      <a:lvl8pPr marL="10287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8pPr>
      <a:lvl9pPr marL="13716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9pPr>
    </p:titleStyle>
    <p:bodyStyle>
      <a:lvl1pPr marL="257175" indent="-257175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24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1pPr>
      <a:lvl2pPr marL="557213" indent="-214313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20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2pPr>
      <a:lvl3pPr marL="8572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18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3pPr>
      <a:lvl4pPr marL="12001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–"/>
        <a:defRPr sz="1600" kern="1200">
          <a:solidFill>
            <a:srgbClr val="003366"/>
          </a:solidFill>
          <a:latin typeface="ScalaSans"/>
          <a:ea typeface="ヒラギノ角ゴ Pro W3" pitchFamily="-109" charset="-128"/>
          <a:cs typeface="ScalaSans"/>
        </a:defRPr>
      </a:lvl4pPr>
      <a:lvl5pPr marL="15430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»"/>
        <a:defRPr sz="1600" kern="1200">
          <a:solidFill>
            <a:srgbClr val="003366"/>
          </a:solidFill>
          <a:latin typeface="ScalaSans"/>
          <a:ea typeface="ヒラギノ角ゴ Pro W3" pitchFamily="-109" charset="-128"/>
          <a:cs typeface="ScalaSan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1">
          <p15:clr>
            <a:srgbClr val="F26B43"/>
          </p15:clr>
        </p15:guide>
        <p15:guide id="2" pos="7099">
          <p15:clr>
            <a:srgbClr val="F26B43"/>
          </p15:clr>
        </p15:guide>
        <p15:guide id="3" orient="horz" pos="576">
          <p15:clr>
            <a:srgbClr val="F26B43"/>
          </p15:clr>
        </p15:guide>
        <p15:guide id="4" orient="horz" pos="867">
          <p15:clr>
            <a:srgbClr val="F26B43"/>
          </p15:clr>
        </p15:guide>
        <p15:guide id="5" orient="horz" pos="3737">
          <p15:clr>
            <a:srgbClr val="F26B43"/>
          </p15:clr>
        </p15:guide>
        <p15:guide id="6" pos="3999">
          <p15:clr>
            <a:srgbClr val="F26B43"/>
          </p15:clr>
        </p15:guide>
        <p15:guide id="7" pos="3681">
          <p15:clr>
            <a:srgbClr val="F26B43"/>
          </p15:clr>
        </p15:guide>
        <p15:guide id="8" orient="horz" pos="4030">
          <p15:clr>
            <a:srgbClr val="F26B43"/>
          </p15:clr>
        </p15:guide>
        <p15:guide id="9" pos="5548">
          <p15:clr>
            <a:srgbClr val="F26B43"/>
          </p15:clr>
        </p15:guide>
        <p15:guide id="10" pos="582">
          <p15:clr>
            <a:srgbClr val="F26B43"/>
          </p15:clr>
        </p15:guide>
        <p15:guide id="11" pos="7389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erospace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8" y="5940000"/>
            <a:ext cx="12240008" cy="918000"/>
          </a:xfrm>
          <a:prstGeom prst="rect">
            <a:avLst/>
          </a:prstGeom>
        </p:spPr>
      </p:pic>
      <p:sp>
        <p:nvSpPr>
          <p:cNvPr id="4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1344275" y="6210980"/>
            <a:ext cx="385763" cy="365125"/>
          </a:xfrm>
          <a:prstGeom prst="rect">
            <a:avLst/>
          </a:prstGeom>
        </p:spPr>
        <p:txBody>
          <a:bodyPr vert="horz" lIns="36000" tIns="45720" rIns="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CDFD8C83-81C1-4276-B7A6-9AAEA0DC8AD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2" name="Date Placeholder"/>
          <p:cNvSpPr>
            <a:spLocks noGrp="1"/>
          </p:cNvSpPr>
          <p:nvPr>
            <p:ph type="dt" sz="half" idx="2"/>
          </p:nvPr>
        </p:nvSpPr>
        <p:spPr>
          <a:xfrm>
            <a:off x="8816975" y="6210981"/>
            <a:ext cx="2452688" cy="365125"/>
          </a:xfrm>
          <a:prstGeom prst="rect">
            <a:avLst/>
          </a:prstGeom>
          <a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361113" y="6210981"/>
            <a:ext cx="2459037" cy="365125"/>
          </a:xfrm>
          <a:prstGeom prst="rect">
            <a:avLst/>
          </a:prstGeom>
          <a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lIns="10800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ext Placeholder"/>
          <p:cNvSpPr>
            <a:spLocks noGrp="1"/>
          </p:cNvSpPr>
          <p:nvPr>
            <p:ph type="body" idx="1"/>
          </p:nvPr>
        </p:nvSpPr>
        <p:spPr>
          <a:xfrm>
            <a:off x="923925" y="1376363"/>
            <a:ext cx="10345737" cy="4554000"/>
          </a:xfrm>
          <a:prstGeom prst="rect">
            <a:avLst/>
          </a:prstGeom>
        </p:spPr>
        <p:txBody>
          <a:bodyPr vert="horz" lIns="93600" tIns="0" rIns="9360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026" name="Title Placeholder"/>
          <p:cNvSpPr>
            <a:spLocks noGrp="1"/>
          </p:cNvSpPr>
          <p:nvPr>
            <p:ph type="title"/>
          </p:nvPr>
        </p:nvSpPr>
        <p:spPr bwMode="auto">
          <a:xfrm>
            <a:off x="923925" y="0"/>
            <a:ext cx="10345739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022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</p:sldLayoutIdLst>
  <p:hf hdr="0" ftr="0" dt="0"/>
  <p:txStyles>
    <p:titleStyle>
      <a:lvl1pPr algn="l" defTabSz="3429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1pPr>
      <a:lvl2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2pPr>
      <a:lvl3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3pPr>
      <a:lvl4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4pPr>
      <a:lvl5pPr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  <a:cs typeface="ScalaSans" pitchFamily="34" charset="0"/>
        </a:defRPr>
      </a:lvl5pPr>
      <a:lvl6pPr marL="3429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6pPr>
      <a:lvl7pPr marL="6858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7pPr>
      <a:lvl8pPr marL="10287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8pPr>
      <a:lvl9pPr marL="1371600" algn="l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9pPr>
    </p:titleStyle>
    <p:bodyStyle>
      <a:lvl1pPr marL="257175" indent="-257175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24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1pPr>
      <a:lvl2pPr marL="557213" indent="-214313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20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2pPr>
      <a:lvl3pPr marL="8572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1800"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3pPr>
      <a:lvl4pPr marL="12001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–"/>
        <a:defRPr sz="1600" kern="1200">
          <a:solidFill>
            <a:srgbClr val="003366"/>
          </a:solidFill>
          <a:latin typeface="ScalaSans"/>
          <a:ea typeface="ヒラギノ角ゴ Pro W3" pitchFamily="-109" charset="-128"/>
          <a:cs typeface="ScalaSans"/>
        </a:defRPr>
      </a:lvl4pPr>
      <a:lvl5pPr marL="1543050" indent="-171450" algn="l" defTabSz="3429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pitchFamily="34" charset="0"/>
        <a:buChar char="»"/>
        <a:defRPr sz="1600" kern="1200">
          <a:solidFill>
            <a:srgbClr val="003366"/>
          </a:solidFill>
          <a:latin typeface="ScalaSans"/>
          <a:ea typeface="ヒラギノ角ゴ Pro W3" pitchFamily="-109" charset="-128"/>
          <a:cs typeface="ScalaSan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1">
          <p15:clr>
            <a:srgbClr val="F26B43"/>
          </p15:clr>
        </p15:guide>
        <p15:guide id="2" pos="7099">
          <p15:clr>
            <a:srgbClr val="F26B43"/>
          </p15:clr>
        </p15:guide>
        <p15:guide id="3" orient="horz" pos="576">
          <p15:clr>
            <a:srgbClr val="F26B43"/>
          </p15:clr>
        </p15:guide>
        <p15:guide id="4" orient="horz" pos="867">
          <p15:clr>
            <a:srgbClr val="F26B43"/>
          </p15:clr>
        </p15:guide>
        <p15:guide id="5" orient="horz" pos="3737">
          <p15:clr>
            <a:srgbClr val="F26B43"/>
          </p15:clr>
        </p15:guide>
        <p15:guide id="6" pos="3999">
          <p15:clr>
            <a:srgbClr val="F26B43"/>
          </p15:clr>
        </p15:guide>
        <p15:guide id="7" pos="3681">
          <p15:clr>
            <a:srgbClr val="F26B43"/>
          </p15:clr>
        </p15:guide>
        <p15:guide id="8" orient="horz" pos="4030">
          <p15:clr>
            <a:srgbClr val="F26B43"/>
          </p15:clr>
        </p15:guide>
        <p15:guide id="9" pos="5548">
          <p15:clr>
            <a:srgbClr val="F26B43"/>
          </p15:clr>
        </p15:guide>
        <p15:guide id="10" pos="582">
          <p15:clr>
            <a:srgbClr val="F26B43"/>
          </p15:clr>
        </p15:guide>
        <p15:guide id="11" pos="738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4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lburguniversity.edu/current/press-releases/erc-advanced-grant-research-improving-domestic-prosecution-international-crime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8.xml"/><Relationship Id="rId5" Type="http://schemas.openxmlformats.org/officeDocument/2006/relationships/hyperlink" Target="https://rli.blogs.sas.ac.uk/2017/11/01/armed-conflict-terrorism-and-asylum-global-solutions-for-global-problems/" TargetMode="External"/><Relationship Id="rId4" Type="http://schemas.openxmlformats.org/officeDocument/2006/relationships/hyperlink" Target="https://www.refworld.org/docid/3f5857d24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2D9FA1A5-A0F3-808E-F446-BDC8793CC4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/>
              <a:t>Rory Sugrue | Odysseus Network | 12</a:t>
            </a:r>
            <a:r>
              <a:rPr lang="en-IE" baseline="30000" dirty="0"/>
              <a:t>th</a:t>
            </a:r>
            <a:r>
              <a:rPr lang="en-IE" dirty="0"/>
              <a:t> July 2023</a:t>
            </a:r>
            <a:endParaRPr lang="nl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AA03E5E-7581-E8F2-55A1-AEAE1850D8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E" dirty="0"/>
              <a:t>Exclusion in International Refugee Law: who is undeserving of protection?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57487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0E99B0-8B77-A4B3-6AD8-CC60EDEE7F5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344275" y="6210980"/>
            <a:ext cx="38576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DFD8C83-81C1-4276-B7A6-9AAEA0DC8ADB}" type="slidenum">
              <a:rPr lang="nl-NL" smtClean="0"/>
              <a:pPr>
                <a:spcAft>
                  <a:spcPts val="600"/>
                </a:spcAft>
              </a:pPr>
              <a:t>2</a:t>
            </a:fld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41856-E9B3-40C0-C95D-25158746108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23925" y="1376362"/>
            <a:ext cx="5424488" cy="4554000"/>
          </a:xfrm>
        </p:spPr>
        <p:txBody>
          <a:bodyPr anchor="t">
            <a:normAutofit fontScale="92500"/>
          </a:bodyPr>
          <a:lstStyle/>
          <a:p>
            <a:pPr marL="457200" indent="-457200">
              <a:lnSpc>
                <a:spcPct val="250000"/>
              </a:lnSpc>
              <a:buFont typeface="+mj-lt"/>
              <a:buAutoNum type="arabicPeriod"/>
            </a:pPr>
            <a:r>
              <a:rPr lang="en-IE" b="1" dirty="0"/>
              <a:t>Introduction</a:t>
            </a:r>
          </a:p>
          <a:p>
            <a:pPr marL="457200" indent="-457200">
              <a:lnSpc>
                <a:spcPct val="250000"/>
              </a:lnSpc>
              <a:buFont typeface="+mj-lt"/>
              <a:buAutoNum type="arabicPeriod"/>
            </a:pPr>
            <a:r>
              <a:rPr lang="en-IE" b="1" dirty="0"/>
              <a:t>Research scope</a:t>
            </a:r>
          </a:p>
          <a:p>
            <a:pPr marL="457200" indent="-457200">
              <a:lnSpc>
                <a:spcPct val="250000"/>
              </a:lnSpc>
              <a:buFont typeface="+mj-lt"/>
              <a:buAutoNum type="arabicPeriod"/>
            </a:pPr>
            <a:r>
              <a:rPr lang="en-IE" b="1" dirty="0"/>
              <a:t>1</a:t>
            </a:r>
            <a:r>
              <a:rPr lang="en-IE" b="1" baseline="30000" dirty="0"/>
              <a:t>st</a:t>
            </a:r>
            <a:r>
              <a:rPr lang="en-IE" b="1" dirty="0"/>
              <a:t> Case Study: The Netherlands</a:t>
            </a:r>
          </a:p>
          <a:p>
            <a:pPr marL="457200" indent="-457200">
              <a:lnSpc>
                <a:spcPct val="250000"/>
              </a:lnSpc>
              <a:buFont typeface="+mj-lt"/>
              <a:buAutoNum type="arabicPeriod"/>
            </a:pPr>
            <a:r>
              <a:rPr lang="en-IE" b="1" dirty="0"/>
              <a:t>Methodology</a:t>
            </a:r>
          </a:p>
          <a:p>
            <a:pPr marL="457200" indent="-457200">
              <a:lnSpc>
                <a:spcPct val="250000"/>
              </a:lnSpc>
              <a:buFont typeface="+mj-lt"/>
              <a:buAutoNum type="arabicPeriod"/>
            </a:pPr>
            <a:r>
              <a:rPr lang="en-IE" b="1" dirty="0"/>
              <a:t>Conclusion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9281353-29DE-C63A-BAF7-BBA769647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925" y="0"/>
            <a:ext cx="10345739" cy="864000"/>
          </a:xfrm>
        </p:spPr>
        <p:txBody>
          <a:bodyPr wrap="square" anchor="ctr">
            <a:normAutofit/>
          </a:bodyPr>
          <a:lstStyle/>
          <a:p>
            <a:r>
              <a:rPr lang="en-IE" dirty="0"/>
              <a:t>Contents</a:t>
            </a:r>
            <a:endParaRPr lang="nl-NL" dirty="0"/>
          </a:p>
        </p:txBody>
      </p:sp>
      <p:pic>
        <p:nvPicPr>
          <p:cNvPr id="7" name="Picture 6" descr="Hourglass and a calendar">
            <a:extLst>
              <a:ext uri="{FF2B5EF4-FFF2-40B4-BE49-F238E27FC236}">
                <a16:creationId xmlns:a16="http://schemas.microsoft.com/office/drawing/2014/main" id="{657DCD52-AA85-6BC5-C6CA-796B92CCA8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0"/>
          <a:stretch/>
        </p:blipFill>
        <p:spPr>
          <a:xfrm>
            <a:off x="6348413" y="914400"/>
            <a:ext cx="5843587" cy="5013734"/>
          </a:xfrm>
          <a:custGeom>
            <a:avLst/>
            <a:gdLst>
              <a:gd name="connsiteX0" fmla="*/ 0 w 5843587"/>
              <a:gd name="connsiteY0" fmla="*/ 0 h 5029200"/>
              <a:gd name="connsiteX1" fmla="*/ 5843587 w 5843587"/>
              <a:gd name="connsiteY1" fmla="*/ 0 h 5029200"/>
              <a:gd name="connsiteX2" fmla="*/ 5843587 w 5843587"/>
              <a:gd name="connsiteY2" fmla="*/ 5029200 h 5029200"/>
              <a:gd name="connsiteX3" fmla="*/ 0 w 5843587"/>
              <a:gd name="connsiteY3" fmla="*/ 5029200 h 5029200"/>
              <a:gd name="connsiteX4" fmla="*/ 0 w 5843587"/>
              <a:gd name="connsiteY4" fmla="*/ 0 h 5029200"/>
              <a:gd name="connsiteX0" fmla="*/ 0 w 5843587"/>
              <a:gd name="connsiteY0" fmla="*/ 0 h 5029200"/>
              <a:gd name="connsiteX1" fmla="*/ 5843587 w 5843587"/>
              <a:gd name="connsiteY1" fmla="*/ 0 h 5029200"/>
              <a:gd name="connsiteX2" fmla="*/ 5843587 w 5843587"/>
              <a:gd name="connsiteY2" fmla="*/ 5029200 h 5029200"/>
              <a:gd name="connsiteX3" fmla="*/ 456677 w 5843587"/>
              <a:gd name="connsiteY3" fmla="*/ 5027843 h 5029200"/>
              <a:gd name="connsiteX4" fmla="*/ 0 w 5843587"/>
              <a:gd name="connsiteY4" fmla="*/ 5029200 h 5029200"/>
              <a:gd name="connsiteX5" fmla="*/ 0 w 5843587"/>
              <a:gd name="connsiteY5" fmla="*/ 0 h 5029200"/>
              <a:gd name="connsiteX0" fmla="*/ 1880 w 5845467"/>
              <a:gd name="connsiteY0" fmla="*/ 0 h 5029200"/>
              <a:gd name="connsiteX1" fmla="*/ 5845467 w 5845467"/>
              <a:gd name="connsiteY1" fmla="*/ 0 h 5029200"/>
              <a:gd name="connsiteX2" fmla="*/ 5845467 w 5845467"/>
              <a:gd name="connsiteY2" fmla="*/ 5029200 h 5029200"/>
              <a:gd name="connsiteX3" fmla="*/ 458557 w 5845467"/>
              <a:gd name="connsiteY3" fmla="*/ 5027843 h 5029200"/>
              <a:gd name="connsiteX4" fmla="*/ 1880 w 5845467"/>
              <a:gd name="connsiteY4" fmla="*/ 5029200 h 5029200"/>
              <a:gd name="connsiteX5" fmla="*/ 0 w 5845467"/>
              <a:gd name="connsiteY5" fmla="*/ 4569287 h 5029200"/>
              <a:gd name="connsiteX6" fmla="*/ 1880 w 5845467"/>
              <a:gd name="connsiteY6" fmla="*/ 0 h 5029200"/>
              <a:gd name="connsiteX0" fmla="*/ 1880 w 5845467"/>
              <a:gd name="connsiteY0" fmla="*/ 0 h 5029200"/>
              <a:gd name="connsiteX1" fmla="*/ 5845467 w 5845467"/>
              <a:gd name="connsiteY1" fmla="*/ 0 h 5029200"/>
              <a:gd name="connsiteX2" fmla="*/ 5845467 w 5845467"/>
              <a:gd name="connsiteY2" fmla="*/ 5029200 h 5029200"/>
              <a:gd name="connsiteX3" fmla="*/ 458557 w 5845467"/>
              <a:gd name="connsiteY3" fmla="*/ 5027843 h 5029200"/>
              <a:gd name="connsiteX4" fmla="*/ 0 w 5845467"/>
              <a:gd name="connsiteY4" fmla="*/ 4569287 h 5029200"/>
              <a:gd name="connsiteX5" fmla="*/ 1880 w 5845467"/>
              <a:gd name="connsiteY5" fmla="*/ 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5467" h="5029200">
                <a:moveTo>
                  <a:pt x="1880" y="0"/>
                </a:moveTo>
                <a:lnTo>
                  <a:pt x="5845467" y="0"/>
                </a:lnTo>
                <a:lnTo>
                  <a:pt x="5845467" y="5029200"/>
                </a:lnTo>
                <a:lnTo>
                  <a:pt x="458557" y="5027843"/>
                </a:lnTo>
                <a:lnTo>
                  <a:pt x="0" y="4569287"/>
                </a:lnTo>
                <a:cubicBezTo>
                  <a:pt x="627" y="3046191"/>
                  <a:pt x="1253" y="1523096"/>
                  <a:pt x="1880" y="0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314834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BDD1C0-3FFF-67C5-D260-C38994C3A3F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3</a:t>
            </a:fld>
            <a:endParaRPr lang="nl-NL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4913EFC-0A9D-A7FC-5F02-6DD5390093A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23925" y="1376362"/>
            <a:ext cx="5424488" cy="4556126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IE" sz="3400" b="1" dirty="0"/>
              <a:t>JOINEDUPJUSTICE (ERC)</a:t>
            </a:r>
          </a:p>
          <a:p>
            <a:pPr lvl="1">
              <a:lnSpc>
                <a:spcPct val="120000"/>
              </a:lnSpc>
            </a:pPr>
            <a:r>
              <a:rPr lang="en-IE" sz="2400" b="1" i="1" dirty="0"/>
              <a:t>Refugee exclusion</a:t>
            </a:r>
          </a:p>
          <a:p>
            <a:pPr lvl="1">
              <a:lnSpc>
                <a:spcPct val="120000"/>
              </a:lnSpc>
            </a:pPr>
            <a:r>
              <a:rPr lang="en-IE" sz="2400" dirty="0"/>
              <a:t>Duty to prosecute</a:t>
            </a:r>
          </a:p>
          <a:p>
            <a:pPr lvl="1">
              <a:lnSpc>
                <a:spcPct val="120000"/>
              </a:lnSpc>
            </a:pPr>
            <a:r>
              <a:rPr lang="en-IE" sz="2400" dirty="0"/>
              <a:t>Prosecutorial practices</a:t>
            </a:r>
          </a:p>
          <a:p>
            <a:pPr lvl="1">
              <a:lnSpc>
                <a:spcPct val="120000"/>
              </a:lnSpc>
            </a:pPr>
            <a:r>
              <a:rPr lang="en-IE" sz="2400" dirty="0"/>
              <a:t>Outer limits of criminal complicity</a:t>
            </a:r>
          </a:p>
          <a:p>
            <a:pPr marL="0" indent="0">
              <a:buNone/>
            </a:pPr>
            <a:r>
              <a:rPr lang="en-IE" sz="3400" b="1" dirty="0">
                <a:solidFill>
                  <a:srgbClr val="003366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rPr>
              <a:t>8 focus countries</a:t>
            </a:r>
          </a:p>
          <a:p>
            <a:pPr marL="558000" lvl="1" indent="-216000">
              <a:buFont typeface="Arial" panose="020B0604020202020204" pitchFamily="34" charset="0"/>
              <a:buChar char="•"/>
            </a:pPr>
            <a:r>
              <a:rPr lang="en-IE" sz="2400" dirty="0">
                <a:solidFill>
                  <a:srgbClr val="003366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rPr>
              <a:t>The Netherlands, Germany, France, Sweden, UK, Australia, Canada, and USA</a:t>
            </a:r>
            <a:endParaRPr lang="en-IE" sz="2400" dirty="0"/>
          </a:p>
          <a:p>
            <a:pPr lvl="1"/>
            <a:endParaRPr lang="nl-NL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AC0356A-04DF-7A0C-1A09-099764091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Introduction</a:t>
            </a:r>
            <a:endParaRPr lang="nl-NL" dirty="0"/>
          </a:p>
        </p:txBody>
      </p:sp>
      <p:pic>
        <p:nvPicPr>
          <p:cNvPr id="8" name="Picture Placeholder 7" descr="A vintage weighing scales">
            <a:extLst>
              <a:ext uri="{FF2B5EF4-FFF2-40B4-BE49-F238E27FC236}">
                <a16:creationId xmlns:a16="http://schemas.microsoft.com/office/drawing/2014/main" id="{8617A1AF-3619-0F35-3B39-68E707012A3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403" b="214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76557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2A80C9-9622-19A3-B7CC-51C222529E7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44275" y="6210980"/>
            <a:ext cx="38576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DFD8C83-81C1-4276-B7A6-9AAEA0DC8ADB}" type="slidenum">
              <a:rPr lang="nl-NL" smtClean="0"/>
              <a:pPr>
                <a:spcAft>
                  <a:spcPts val="600"/>
                </a:spcAft>
              </a:pPr>
              <a:t>4</a:t>
            </a:fld>
            <a:endParaRPr lang="nl-NL"/>
          </a:p>
        </p:txBody>
      </p:sp>
      <p:pic>
        <p:nvPicPr>
          <p:cNvPr id="8" name="Picture Placeholder 7" descr="A picture containing text, screenshot, font&#10;&#10;Description automatically generated">
            <a:extLst>
              <a:ext uri="{FF2B5EF4-FFF2-40B4-BE49-F238E27FC236}">
                <a16:creationId xmlns:a16="http://schemas.microsoft.com/office/drawing/2014/main" id="{5D068DD9-0E1A-7962-E23E-2D2082C72F4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552" y="1376363"/>
            <a:ext cx="9654482" cy="4554000"/>
          </a:xfrm>
          <a:noFill/>
          <a:ln>
            <a:solidFill>
              <a:schemeClr val="tx2"/>
            </a:solidFill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F122401-DFB0-B02A-BF79-EE47B6851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925" y="0"/>
            <a:ext cx="10345739" cy="864000"/>
          </a:xfrm>
        </p:spPr>
        <p:txBody>
          <a:bodyPr wrap="square" anchor="ctr">
            <a:normAutofit/>
          </a:bodyPr>
          <a:lstStyle/>
          <a:p>
            <a:r>
              <a:rPr lang="en-IE" dirty="0"/>
              <a:t>Article 1F of the 1951 Refugee Convention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91480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01FEB1B-0FBD-0386-1FF5-895620CE4D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44275" y="6210980"/>
            <a:ext cx="38576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DFD8C83-81C1-4276-B7A6-9AAEA0DC8ADB}" type="slidenum">
              <a:rPr lang="nl-NL" smtClean="0"/>
              <a:pPr>
                <a:spcAft>
                  <a:spcPts val="600"/>
                </a:spcAft>
              </a:pPr>
              <a:t>5</a:t>
            </a:fld>
            <a:endParaRPr lang="nl-NL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10A68FC-0B11-8370-8849-AC5DF5CF54E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65561121"/>
              </p:ext>
            </p:extLst>
          </p:nvPr>
        </p:nvGraphicFramePr>
        <p:xfrm>
          <a:off x="923925" y="1376363"/>
          <a:ext cx="10345738" cy="4554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6EA0477-1279-511A-6E31-F785387F5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925" y="0"/>
            <a:ext cx="10345739" cy="864000"/>
          </a:xfrm>
        </p:spPr>
        <p:txBody>
          <a:bodyPr wrap="square" anchor="ctr">
            <a:normAutofit/>
          </a:bodyPr>
          <a:lstStyle/>
          <a:p>
            <a:r>
              <a:rPr lang="en-IE" dirty="0"/>
              <a:t>ICL &amp; IRL: A Troublesome Pairing</a:t>
            </a:r>
            <a:endParaRPr lang="nl-NL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07A9CE5-C974-C602-EE71-26664C29D8F9}"/>
              </a:ext>
            </a:extLst>
          </p:cNvPr>
          <p:cNvSpPr/>
          <p:nvPr/>
        </p:nvSpPr>
        <p:spPr>
          <a:xfrm>
            <a:off x="5270810" y="2854712"/>
            <a:ext cx="1650380" cy="1650381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E" sz="1600" b="1" dirty="0"/>
              <a:t>Article 1F CSR</a:t>
            </a:r>
          </a:p>
        </p:txBody>
      </p:sp>
    </p:spTree>
    <p:extLst>
      <p:ext uri="{BB962C8B-B14F-4D97-AF65-F5344CB8AC3E}">
        <p14:creationId xmlns:p14="http://schemas.microsoft.com/office/powerpoint/2010/main" val="1312631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D9812C-3C5E-88D9-E4F6-F818C6C412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6</a:t>
            </a:fld>
            <a:endParaRPr lang="nl-NL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272A6B-A408-C8F4-3CFB-0D282AA1BA0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anchor="t"/>
          <a:lstStyle/>
          <a:p>
            <a:pPr>
              <a:lnSpc>
                <a:spcPct val="300000"/>
              </a:lnSpc>
            </a:pPr>
            <a:r>
              <a:rPr lang="en-US" b="1" dirty="0"/>
              <a:t>Examine</a:t>
            </a:r>
            <a:r>
              <a:rPr lang="en-US" dirty="0"/>
              <a:t> the application of Article 1F of the 1951 Refugee Convention</a:t>
            </a:r>
          </a:p>
          <a:p>
            <a:pPr>
              <a:lnSpc>
                <a:spcPct val="250000"/>
              </a:lnSpc>
            </a:pPr>
            <a:r>
              <a:rPr lang="en-US" b="1" dirty="0"/>
              <a:t>Expose</a:t>
            </a:r>
            <a:r>
              <a:rPr lang="en-US" dirty="0"/>
              <a:t> the disconnect between IRL and ICL</a:t>
            </a:r>
            <a:endParaRPr lang="en-US" b="1" dirty="0"/>
          </a:p>
          <a:p>
            <a:pPr>
              <a:lnSpc>
                <a:spcPct val="250000"/>
              </a:lnSpc>
            </a:pPr>
            <a:r>
              <a:rPr lang="en-US" b="1" dirty="0"/>
              <a:t>Explore</a:t>
            </a:r>
            <a:r>
              <a:rPr lang="en-US" dirty="0"/>
              <a:t> its link with </a:t>
            </a:r>
            <a:r>
              <a:rPr lang="en-US" i="1" dirty="0"/>
              <a:t>‘crimmigration’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E9CC45A-F996-B18B-ACAD-C3A0C4AA5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PhD Snapshot</a:t>
            </a:r>
          </a:p>
        </p:txBody>
      </p:sp>
    </p:spTree>
    <p:extLst>
      <p:ext uri="{BB962C8B-B14F-4D97-AF65-F5344CB8AC3E}">
        <p14:creationId xmlns:p14="http://schemas.microsoft.com/office/powerpoint/2010/main" val="2560112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5707A2-1582-E48A-1239-0C4BE2E65B3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7</a:t>
            </a:fld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B8F10-2845-6629-43DC-EE391DA59A7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lvl="1">
              <a:lnSpc>
                <a:spcPct val="160000"/>
              </a:lnSpc>
            </a:pPr>
            <a:r>
              <a:rPr lang="en-IE" sz="2400" dirty="0"/>
              <a:t>745 excluded asylum seekers (2000-2010)</a:t>
            </a:r>
          </a:p>
          <a:p>
            <a:pPr lvl="1">
              <a:lnSpc>
                <a:spcPct val="160000"/>
              </a:lnSpc>
            </a:pPr>
            <a:r>
              <a:rPr lang="en-IE" sz="2400" dirty="0"/>
              <a:t>Afghanistan, Iraq and and Angola most excluded</a:t>
            </a:r>
          </a:p>
          <a:p>
            <a:pPr lvl="1">
              <a:lnSpc>
                <a:spcPct val="160000"/>
              </a:lnSpc>
            </a:pPr>
            <a:r>
              <a:rPr lang="en-IE" sz="2400" dirty="0"/>
              <a:t>Article 1F(a) most used</a:t>
            </a:r>
          </a:p>
          <a:p>
            <a:pPr lvl="1">
              <a:lnSpc>
                <a:spcPct val="160000"/>
              </a:lnSpc>
            </a:pPr>
            <a:r>
              <a:rPr lang="en-IE" sz="2400" dirty="0"/>
              <a:t>30% unreturnable</a:t>
            </a:r>
          </a:p>
          <a:p>
            <a:pPr lvl="1">
              <a:lnSpc>
                <a:spcPct val="160000"/>
              </a:lnSpc>
            </a:pPr>
            <a:r>
              <a:rPr lang="en-IE" sz="2400" dirty="0"/>
              <a:t>Four 1F-excluded individuals prosecuted</a:t>
            </a:r>
          </a:p>
          <a:p>
            <a:pPr>
              <a:lnSpc>
                <a:spcPct val="160000"/>
              </a:lnSpc>
            </a:pPr>
            <a:endParaRPr lang="en-IE" sz="28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FF57FA7-EC95-EAF7-A9DD-448E0301D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Snapshot: The Netherlands as 1</a:t>
            </a:r>
            <a:r>
              <a:rPr lang="en-IE" baseline="30000" dirty="0"/>
              <a:t>st</a:t>
            </a:r>
            <a:r>
              <a:rPr lang="en-IE" dirty="0"/>
              <a:t> Case Study</a:t>
            </a:r>
          </a:p>
        </p:txBody>
      </p:sp>
    </p:spTree>
    <p:extLst>
      <p:ext uri="{BB962C8B-B14F-4D97-AF65-F5344CB8AC3E}">
        <p14:creationId xmlns:p14="http://schemas.microsoft.com/office/powerpoint/2010/main" val="858633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5707A2-1582-E48A-1239-0C4BE2E65B3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8</a:t>
            </a:fld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B8F10-2845-6629-43DC-EE391DA59A7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60000"/>
              </a:lnSpc>
              <a:buFont typeface="+mj-lt"/>
              <a:buAutoNum type="arabicPeriod"/>
            </a:pPr>
            <a:r>
              <a:rPr lang="en-IE" dirty="0"/>
              <a:t>Disjoint between the number excluded and number prosecuted</a:t>
            </a:r>
          </a:p>
          <a:p>
            <a:pPr marL="457200" indent="-457200">
              <a:lnSpc>
                <a:spcPct val="160000"/>
              </a:lnSpc>
              <a:buFont typeface="+mj-lt"/>
              <a:buAutoNum type="arabicPeriod"/>
            </a:pPr>
            <a:r>
              <a:rPr lang="en-IE" dirty="0"/>
              <a:t>Excluded individuals exist in limbo</a:t>
            </a:r>
          </a:p>
          <a:p>
            <a:pPr marL="457200" indent="-457200">
              <a:lnSpc>
                <a:spcPct val="160000"/>
              </a:lnSpc>
              <a:buFont typeface="+mj-lt"/>
              <a:buAutoNum type="arabicPeriod"/>
            </a:pPr>
            <a:r>
              <a:rPr lang="en-IE" dirty="0"/>
              <a:t>Unbalanced procedural safeguards ICL vs. IRL</a:t>
            </a:r>
          </a:p>
          <a:p>
            <a:pPr marL="457200" indent="-457200">
              <a:lnSpc>
                <a:spcPct val="160000"/>
              </a:lnSpc>
              <a:buFont typeface="+mj-lt"/>
              <a:buAutoNum type="arabicPeriod"/>
            </a:pPr>
            <a:r>
              <a:rPr lang="en-IE" dirty="0"/>
              <a:t>Exchange of information between authorities</a:t>
            </a:r>
          </a:p>
          <a:p>
            <a:pPr marL="457200" indent="-457200">
              <a:lnSpc>
                <a:spcPct val="160000"/>
              </a:lnSpc>
              <a:buFont typeface="+mj-lt"/>
              <a:buAutoNum type="arabicPeriod"/>
            </a:pPr>
            <a:r>
              <a:rPr lang="en-IE" dirty="0"/>
              <a:t>Low-level officials are disproportionately targeted </a:t>
            </a:r>
          </a:p>
          <a:p>
            <a:pPr marL="457200" indent="-457200">
              <a:lnSpc>
                <a:spcPct val="160000"/>
              </a:lnSpc>
              <a:buFont typeface="+mj-lt"/>
              <a:buAutoNum type="arabicPeriod"/>
            </a:pPr>
            <a:r>
              <a:rPr lang="en-IE" dirty="0"/>
              <a:t>Varied approaches to criminal responsibility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FF57FA7-EC95-EAF7-A9DD-448E0301D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Emerging Trends</a:t>
            </a:r>
          </a:p>
        </p:txBody>
      </p:sp>
    </p:spTree>
    <p:extLst>
      <p:ext uri="{BB962C8B-B14F-4D97-AF65-F5344CB8AC3E}">
        <p14:creationId xmlns:p14="http://schemas.microsoft.com/office/powerpoint/2010/main" val="2206448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152609-E80B-2C38-711B-ECB6477A48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9</a:t>
            </a:fld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7975B-9A07-9B97-8730-2872D0D9938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IE" dirty="0"/>
              <a:t>Systematic Literature Review</a:t>
            </a:r>
          </a:p>
          <a:p>
            <a:pPr>
              <a:lnSpc>
                <a:spcPct val="150000"/>
              </a:lnSpc>
            </a:pPr>
            <a:r>
              <a:rPr lang="en-IE" dirty="0"/>
              <a:t>Comparative Legal Research</a:t>
            </a:r>
          </a:p>
          <a:p>
            <a:pPr>
              <a:lnSpc>
                <a:spcPct val="150000"/>
              </a:lnSpc>
            </a:pPr>
            <a:r>
              <a:rPr lang="en-IE" b="1" dirty="0"/>
              <a:t>Data Collection Method 1</a:t>
            </a:r>
            <a:r>
              <a:rPr lang="en-IE" dirty="0"/>
              <a:t>: </a:t>
            </a:r>
          </a:p>
          <a:p>
            <a:pPr lvl="1">
              <a:lnSpc>
                <a:spcPct val="150000"/>
              </a:lnSpc>
            </a:pPr>
            <a:r>
              <a:rPr lang="en-IE" sz="1800" b="1" dirty="0"/>
              <a:t>Qualitative Document Analysis </a:t>
            </a:r>
            <a:r>
              <a:rPr lang="en-IE" sz="1800" dirty="0"/>
              <a:t>of Refugee Status Determination decisions</a:t>
            </a:r>
          </a:p>
          <a:p>
            <a:pPr>
              <a:lnSpc>
                <a:spcPct val="150000"/>
              </a:lnSpc>
            </a:pPr>
            <a:r>
              <a:rPr lang="en-IE" b="1" dirty="0"/>
              <a:t>Data Collection Method 2</a:t>
            </a:r>
            <a:r>
              <a:rPr lang="en-IE" dirty="0"/>
              <a:t>:</a:t>
            </a:r>
          </a:p>
          <a:p>
            <a:pPr lvl="1">
              <a:lnSpc>
                <a:spcPct val="150000"/>
              </a:lnSpc>
            </a:pPr>
            <a:r>
              <a:rPr lang="en-IE" sz="1800" b="1" dirty="0"/>
              <a:t>Interviews/Focus Groups </a:t>
            </a:r>
            <a:r>
              <a:rPr lang="en-IE" sz="1800" dirty="0"/>
              <a:t>with Immigration Officials</a:t>
            </a:r>
          </a:p>
          <a:p>
            <a:pPr>
              <a:lnSpc>
                <a:spcPct val="150000"/>
              </a:lnSpc>
            </a:pPr>
            <a:r>
              <a:rPr lang="en-IE" b="1" dirty="0"/>
              <a:t>Data Analysis</a:t>
            </a:r>
            <a:r>
              <a:rPr lang="en-IE" dirty="0"/>
              <a:t>: Thematic Analysis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685CFB-06FC-E209-ADF9-F637FD2BF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Methodology</a:t>
            </a:r>
            <a:endParaRPr lang="nl-NL" dirty="0"/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54EC57C1-8C70-5375-6ECC-28019239B6B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43386" t="-264" r="15818" b="264"/>
          <a:stretch/>
        </p:blipFill>
        <p:spPr>
          <a:xfrm>
            <a:off x="6348413" y="914400"/>
            <a:ext cx="5843587" cy="501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584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06CB5-1847-A797-D958-226ABDB263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224398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DF1C1F-1646-43D9-492C-B22A41790E3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DFD8C83-81C1-4276-B7A6-9AAEA0DC8ADB}" type="slidenum">
              <a:rPr lang="nl-NL" smtClean="0"/>
              <a:pPr/>
              <a:t>11</a:t>
            </a:fld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C9255-4C04-0A60-C43F-7011BC6AFA8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I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Tilburg University, ‘ERC Advanced grant for research on improving the domestic prosecution of international crimes’ (26 April 2022) &lt;</a:t>
            </a:r>
            <a:r>
              <a:rPr lang="en-IE" sz="12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https://www.tilburguniversity.edu/current/press-releases/erc-advanced-grant-research-improving-domestic-prosecution-international-crimes</a:t>
            </a:r>
            <a:r>
              <a:rPr lang="en-I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accessed 12 July 2023.  </a:t>
            </a:r>
          </a:p>
          <a:p>
            <a:r>
              <a:rPr lang="en-I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E. Sliedregt, ‘International crimes, international outlaws and the interface between ICL and IRL’ in James C. Simeon (ed), </a:t>
            </a:r>
            <a:r>
              <a:rPr lang="en-IE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Serious International Crimes, Human Rights, and Forced Migration </a:t>
            </a:r>
            <a:r>
              <a:rPr lang="en-I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(Routledge 2022), pp. 45-54.</a:t>
            </a:r>
            <a:r>
              <a:rPr lang="en-IE" sz="1200" dirty="0">
                <a:effectLst/>
              </a:rPr>
              <a:t> </a:t>
            </a:r>
            <a:endParaRPr lang="en-IE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M.P. Bolhuis and J. van Wijk, Study on the Exchange of Information between European countries regarding persons excluded from refugee status in accordance with Article 1F Refugee Convention, 2015, 14-22 (2015).</a:t>
            </a:r>
          </a:p>
          <a:p>
            <a:r>
              <a:rPr lang="en-I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D. Cantor, S. Singer, J. Van Wijk. M.P. Bolhuis (eds.), Special Issue: “Undesirable and Unreturnable” Aliens in Asylum and Immigration Law, Refugee Law Survey, 2017. </a:t>
            </a:r>
          </a:p>
          <a:p>
            <a:r>
              <a:rPr lang="en-I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Guy S. Goodwin-Gill, ‘International Refugee Law in the Early Years’, in Cathryn Costello, Michelle Foster, and Jane McAdam (eds), </a:t>
            </a:r>
            <a:r>
              <a:rPr lang="en-IE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Oxford Handbook of International Refugee Law</a:t>
            </a:r>
            <a:r>
              <a:rPr lang="en-I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(2021; online edn, Oxford Academic, 9 June 2021).</a:t>
            </a:r>
          </a:p>
          <a:p>
            <a:pPr algn="just"/>
            <a:r>
              <a:rPr lang="en-I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Geoff Gilbert and Anna Magdalena </a:t>
            </a:r>
            <a:r>
              <a:rPr lang="en-I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Bentajou</a:t>
            </a:r>
            <a:r>
              <a:rPr lang="en-I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‘Exclusion’, in Cathryn Costello, Michelle Foster, and Jane McAdam (eds), </a:t>
            </a:r>
            <a:r>
              <a:rPr lang="en-IE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Oxford Handbook of International Refugee Law</a:t>
            </a:r>
            <a:r>
              <a:rPr lang="en-I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(2021; online edn, Oxford Academic, 9 June 2021).</a:t>
            </a:r>
          </a:p>
          <a:p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UNHCR, </a:t>
            </a:r>
            <a:r>
              <a:rPr lang="en-I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Background Note on the Application of the Exclusion Clauses: Article 1F of the 1951 Convention relating to the Status of Refugees (2003) 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</a:t>
            </a:r>
            <a:r>
              <a:rPr lang="en-US" sz="12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https://www.refworld.org/docid/3f5857d24.html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en-I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accessed 14 June 2023.</a:t>
            </a:r>
            <a:r>
              <a:rPr lang="en-IE" sz="1200" dirty="0">
                <a:effectLst/>
              </a:rPr>
              <a:t> </a:t>
            </a:r>
          </a:p>
          <a:p>
            <a:pPr algn="just"/>
            <a:r>
              <a:rPr lang="en-I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James Simeon and </a:t>
            </a:r>
            <a:r>
              <a:rPr lang="en-I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Dr.</a:t>
            </a:r>
            <a:r>
              <a:rPr lang="en-I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Sarah Singer, ‘Armed Conflict, Terrorism, and Asylum: Global Solutions for Global Problems?’ RLI Blog on Refugee Law and Forced Migration, November 1 2017 &lt;</a:t>
            </a:r>
            <a:r>
              <a:rPr lang="en-IE" sz="12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https://rli.blogs.sas.ac.uk/2017/11/01/armed-conflict-terrorism-and-asylum-global-solutions-for-global-problems/</a:t>
            </a:r>
            <a:r>
              <a:rPr lang="en-I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accessed 12 July 2023.  </a:t>
            </a:r>
          </a:p>
          <a:p>
            <a:pPr algn="just"/>
            <a:r>
              <a:rPr lang="en-I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Catherine Dauvergne, ‘The troublesome intersections of refugee law and criminal law’, in K.F. Aas and M. Bosworth (eds.), </a:t>
            </a:r>
            <a:r>
              <a:rPr lang="en-IE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Borders of Punishment: Migration, Citizenship, and Social Exclusion</a:t>
            </a:r>
            <a:r>
              <a:rPr lang="en-I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(2013 Oxford: Oxford University Press), p. 78.</a:t>
            </a:r>
            <a:r>
              <a:rPr lang="en-IE" sz="1200" dirty="0">
                <a:effectLst/>
              </a:rPr>
              <a:t> </a:t>
            </a:r>
          </a:p>
          <a:p>
            <a:pPr algn="just"/>
            <a:r>
              <a:rPr lang="en-I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D. Doğar, ‘On the Use of Asylum Testimonies in Criminal and Quasi-Criminal Proceedings: H. and J. v the Netherlands and Jaballah (Re)’ in Kogovšek Šalamon, N. (eds), </a:t>
            </a:r>
            <a:r>
              <a:rPr lang="en-IE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Causes and Consequences of Migrant Criminalization. Ius Gentium: Comparative Perspectives on Law and Justice</a:t>
            </a:r>
            <a:r>
              <a:rPr lang="en-I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(2020 Springer, vol 81).</a:t>
            </a:r>
          </a:p>
          <a:p>
            <a:pPr algn="just"/>
            <a:r>
              <a:rPr lang="en-I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Juliet P. Stumpf, ‘The Crimmigration Crisis: Immigrants, Crime, and Sovereign Power’ (2006). American University Law Review, Vol. 56, p. 367, 2006, Lewis &amp; Clark Law School Legal Studies Research Paper No. 2007-2.</a:t>
            </a:r>
          </a:p>
          <a:p>
            <a:r>
              <a:rPr lang="en-I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Aas, K.F. (2014) ‘Bordered penality: Precarious membership and abnormal justice’, Punishment &amp; Society, 16(5): 520–41.</a:t>
            </a:r>
            <a:r>
              <a:rPr lang="en-IE" sz="1200" dirty="0">
                <a:effectLst/>
              </a:rPr>
              <a:t> </a:t>
            </a:r>
            <a:endParaRPr lang="en-IE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AD1310-37B1-CBA3-ACEC-1CC787643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470143403"/>
      </p:ext>
    </p:extLst>
  </p:cSld>
  <p:clrMapOvr>
    <a:masterClrMapping/>
  </p:clrMapOvr>
</p:sld>
</file>

<file path=ppt/theme/theme1.xml><?xml version="1.0" encoding="utf-8"?>
<a:theme xmlns:a="http://schemas.openxmlformats.org/drawingml/2006/main" name="_TilburgUniversity 2015">
  <a:themeElements>
    <a:clrScheme name="Universiteit van Tilburg">
      <a:dk1>
        <a:sysClr val="windowText" lastClr="000000"/>
      </a:dk1>
      <a:lt1>
        <a:sysClr val="window" lastClr="FFFFFF"/>
      </a:lt1>
      <a:dk2>
        <a:srgbClr val="003366"/>
      </a:dk2>
      <a:lt2>
        <a:srgbClr val="EEECE1"/>
      </a:lt2>
      <a:accent1>
        <a:srgbClr val="CC9933"/>
      </a:accent1>
      <a:accent2>
        <a:srgbClr val="339900"/>
      </a:accent2>
      <a:accent3>
        <a:srgbClr val="C3BCB2"/>
      </a:accent3>
      <a:accent4>
        <a:srgbClr val="008EC6"/>
      </a:accent4>
      <a:accent5>
        <a:srgbClr val="D9BC74"/>
      </a:accent5>
      <a:accent6>
        <a:srgbClr val="66CC33"/>
      </a:accent6>
      <a:hlink>
        <a:srgbClr val="003366"/>
      </a:hlink>
      <a:folHlink>
        <a:srgbClr val="CC993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_TilburgUniversity 2015" id="{1DFE9875-28DB-4F49-AC1A-788CDA025A11}" vid="{41D490DE-95AB-42B8-A49E-988EEADC7CB7}"/>
    </a:ext>
  </a:extLst>
</a:theme>
</file>

<file path=ppt/theme/theme2.xml><?xml version="1.0" encoding="utf-8"?>
<a:theme xmlns:a="http://schemas.openxmlformats.org/drawingml/2006/main" name="_TilburgUniversity Blue">
  <a:themeElements>
    <a:clrScheme name="Universiteit van Tilburg">
      <a:dk1>
        <a:sysClr val="windowText" lastClr="000000"/>
      </a:dk1>
      <a:lt1>
        <a:sysClr val="window" lastClr="FFFFFF"/>
      </a:lt1>
      <a:dk2>
        <a:srgbClr val="003366"/>
      </a:dk2>
      <a:lt2>
        <a:srgbClr val="EEECE1"/>
      </a:lt2>
      <a:accent1>
        <a:srgbClr val="CC9933"/>
      </a:accent1>
      <a:accent2>
        <a:srgbClr val="339900"/>
      </a:accent2>
      <a:accent3>
        <a:srgbClr val="C3BCB2"/>
      </a:accent3>
      <a:accent4>
        <a:srgbClr val="008EC6"/>
      </a:accent4>
      <a:accent5>
        <a:srgbClr val="D9BC74"/>
      </a:accent5>
      <a:accent6>
        <a:srgbClr val="66CC33"/>
      </a:accent6>
      <a:hlink>
        <a:srgbClr val="003366"/>
      </a:hlink>
      <a:folHlink>
        <a:srgbClr val="CC993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3F196BC3-C0A5-495D-A4BB-1DFBC6870C70}" vid="{A28840AE-8054-41A4-B4BA-43D2766DF150}"/>
    </a:ext>
  </a:extLst>
</a:theme>
</file>

<file path=ppt/theme/theme3.xml><?xml version="1.0" encoding="utf-8"?>
<a:theme xmlns:a="http://schemas.openxmlformats.org/drawingml/2006/main" name="_TilburgUniversity Green">
  <a:themeElements>
    <a:clrScheme name="Universiteit van Tilburg">
      <a:dk1>
        <a:sysClr val="windowText" lastClr="000000"/>
      </a:dk1>
      <a:lt1>
        <a:sysClr val="window" lastClr="FFFFFF"/>
      </a:lt1>
      <a:dk2>
        <a:srgbClr val="003366"/>
      </a:dk2>
      <a:lt2>
        <a:srgbClr val="EEECE1"/>
      </a:lt2>
      <a:accent1>
        <a:srgbClr val="CC9933"/>
      </a:accent1>
      <a:accent2>
        <a:srgbClr val="339900"/>
      </a:accent2>
      <a:accent3>
        <a:srgbClr val="C3BCB2"/>
      </a:accent3>
      <a:accent4>
        <a:srgbClr val="008EC6"/>
      </a:accent4>
      <a:accent5>
        <a:srgbClr val="D9BC74"/>
      </a:accent5>
      <a:accent6>
        <a:srgbClr val="66CC33"/>
      </a:accent6>
      <a:hlink>
        <a:srgbClr val="003366"/>
      </a:hlink>
      <a:folHlink>
        <a:srgbClr val="CC993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3F196BC3-C0A5-495D-A4BB-1DFBC6870C70}" vid="{67BB1965-7F26-4B11-A708-3B6C6B585A19}"/>
    </a:ext>
  </a:extLst>
</a:theme>
</file>

<file path=ppt/theme/theme4.xml><?xml version="1.0" encoding="utf-8"?>
<a:theme xmlns:a="http://schemas.openxmlformats.org/drawingml/2006/main" name="_TilburgUniversity Light Brass">
  <a:themeElements>
    <a:clrScheme name="Universiteit van Tilburg">
      <a:dk1>
        <a:sysClr val="windowText" lastClr="000000"/>
      </a:dk1>
      <a:lt1>
        <a:sysClr val="window" lastClr="FFFFFF"/>
      </a:lt1>
      <a:dk2>
        <a:srgbClr val="003366"/>
      </a:dk2>
      <a:lt2>
        <a:srgbClr val="EEECE1"/>
      </a:lt2>
      <a:accent1>
        <a:srgbClr val="CC9933"/>
      </a:accent1>
      <a:accent2>
        <a:srgbClr val="339900"/>
      </a:accent2>
      <a:accent3>
        <a:srgbClr val="C3BCB2"/>
      </a:accent3>
      <a:accent4>
        <a:srgbClr val="008EC6"/>
      </a:accent4>
      <a:accent5>
        <a:srgbClr val="D9BC74"/>
      </a:accent5>
      <a:accent6>
        <a:srgbClr val="66CC33"/>
      </a:accent6>
      <a:hlink>
        <a:srgbClr val="003366"/>
      </a:hlink>
      <a:folHlink>
        <a:srgbClr val="CC993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3F196BC3-C0A5-495D-A4BB-1DFBC6870C70}" vid="{6D573B7D-5A6D-43BE-B622-FA17F8802A76}"/>
    </a:ext>
  </a:extLst>
</a:theme>
</file>

<file path=ppt/theme/theme5.xml><?xml version="1.0" encoding="utf-8"?>
<a:theme xmlns:a="http://schemas.openxmlformats.org/drawingml/2006/main" name="_TilburgUniversity Light Blue">
  <a:themeElements>
    <a:clrScheme name="Universiteit van Tilburg">
      <a:dk1>
        <a:sysClr val="windowText" lastClr="000000"/>
      </a:dk1>
      <a:lt1>
        <a:sysClr val="window" lastClr="FFFFFF"/>
      </a:lt1>
      <a:dk2>
        <a:srgbClr val="003366"/>
      </a:dk2>
      <a:lt2>
        <a:srgbClr val="EEECE1"/>
      </a:lt2>
      <a:accent1>
        <a:srgbClr val="CC9933"/>
      </a:accent1>
      <a:accent2>
        <a:srgbClr val="339900"/>
      </a:accent2>
      <a:accent3>
        <a:srgbClr val="C3BCB2"/>
      </a:accent3>
      <a:accent4>
        <a:srgbClr val="008EC6"/>
      </a:accent4>
      <a:accent5>
        <a:srgbClr val="D9BC74"/>
      </a:accent5>
      <a:accent6>
        <a:srgbClr val="66CC33"/>
      </a:accent6>
      <a:hlink>
        <a:srgbClr val="003366"/>
      </a:hlink>
      <a:folHlink>
        <a:srgbClr val="CC993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3F196BC3-C0A5-495D-A4BB-1DFBC6870C70}" vid="{44F0AE8C-0DF6-4186-BA9D-01BBB7D9DAD3}"/>
    </a:ext>
  </a:extLst>
</a:theme>
</file>

<file path=ppt/theme/theme6.xml><?xml version="1.0" encoding="utf-8"?>
<a:theme xmlns:a="http://schemas.openxmlformats.org/drawingml/2006/main" name="_TilburgUniversity Light Green">
  <a:themeElements>
    <a:clrScheme name="Universiteit van Tilburg">
      <a:dk1>
        <a:sysClr val="windowText" lastClr="000000"/>
      </a:dk1>
      <a:lt1>
        <a:sysClr val="window" lastClr="FFFFFF"/>
      </a:lt1>
      <a:dk2>
        <a:srgbClr val="003366"/>
      </a:dk2>
      <a:lt2>
        <a:srgbClr val="EEECE1"/>
      </a:lt2>
      <a:accent1>
        <a:srgbClr val="CC9933"/>
      </a:accent1>
      <a:accent2>
        <a:srgbClr val="339900"/>
      </a:accent2>
      <a:accent3>
        <a:srgbClr val="C3BCB2"/>
      </a:accent3>
      <a:accent4>
        <a:srgbClr val="008EC6"/>
      </a:accent4>
      <a:accent5>
        <a:srgbClr val="D9BC74"/>
      </a:accent5>
      <a:accent6>
        <a:srgbClr val="66CC33"/>
      </a:accent6>
      <a:hlink>
        <a:srgbClr val="003366"/>
      </a:hlink>
      <a:folHlink>
        <a:srgbClr val="CC993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3F196BC3-C0A5-495D-A4BB-1DFBC6870C70}" vid="{B36880EA-D15B-4A81-9FBD-11B4B0D8BED4}"/>
    </a:ext>
  </a:extLst>
</a:theme>
</file>

<file path=ppt/theme/theme7.xml><?xml version="1.0" encoding="utf-8"?>
<a:theme xmlns:a="http://schemas.openxmlformats.org/drawingml/2006/main" name="_TilburgUniversity Grey">
  <a:themeElements>
    <a:clrScheme name="Universiteit van Tilburg">
      <a:dk1>
        <a:sysClr val="windowText" lastClr="000000"/>
      </a:dk1>
      <a:lt1>
        <a:sysClr val="window" lastClr="FFFFFF"/>
      </a:lt1>
      <a:dk2>
        <a:srgbClr val="003366"/>
      </a:dk2>
      <a:lt2>
        <a:srgbClr val="EEECE1"/>
      </a:lt2>
      <a:accent1>
        <a:srgbClr val="CC9933"/>
      </a:accent1>
      <a:accent2>
        <a:srgbClr val="339900"/>
      </a:accent2>
      <a:accent3>
        <a:srgbClr val="C3BCB2"/>
      </a:accent3>
      <a:accent4>
        <a:srgbClr val="008EC6"/>
      </a:accent4>
      <a:accent5>
        <a:srgbClr val="D9BC74"/>
      </a:accent5>
      <a:accent6>
        <a:srgbClr val="66CC33"/>
      </a:accent6>
      <a:hlink>
        <a:srgbClr val="003366"/>
      </a:hlink>
      <a:folHlink>
        <a:srgbClr val="CC993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3F196BC3-C0A5-495D-A4BB-1DFBC6870C70}" vid="{71C123E7-A243-48CA-BC70-032C966F8891}"/>
    </a:ext>
  </a:extLst>
</a:theme>
</file>

<file path=ppt/theme/theme8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_TilburgUniversity Light Blue">
  <a:themeElements>
    <a:clrScheme name="Universiteit van Tilburg">
      <a:dk1>
        <a:sysClr val="windowText" lastClr="000000"/>
      </a:dk1>
      <a:lt1>
        <a:sysClr val="window" lastClr="FFFFFF"/>
      </a:lt1>
      <a:dk2>
        <a:srgbClr val="003366"/>
      </a:dk2>
      <a:lt2>
        <a:srgbClr val="EEECE1"/>
      </a:lt2>
      <a:accent1>
        <a:srgbClr val="CC9933"/>
      </a:accent1>
      <a:accent2>
        <a:srgbClr val="339900"/>
      </a:accent2>
      <a:accent3>
        <a:srgbClr val="C3BCB2"/>
      </a:accent3>
      <a:accent4>
        <a:srgbClr val="008EC6"/>
      </a:accent4>
      <a:accent5>
        <a:srgbClr val="D9BC74"/>
      </a:accent5>
      <a:accent6>
        <a:srgbClr val="66CC33"/>
      </a:accent6>
      <a:hlink>
        <a:srgbClr val="003366"/>
      </a:hlink>
      <a:folHlink>
        <a:srgbClr val="CC993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3F196BC3-C0A5-495D-A4BB-1DFBC6870C70}" vid="{44F0AE8C-0DF6-4186-BA9D-01BBB7D9DAD3}"/>
    </a:ext>
  </a:extLst>
</a:theme>
</file>

<file path=ppt/theme/theme10.xml><?xml version="1.0" encoding="utf-8"?>
<a:theme xmlns:a="http://schemas.openxmlformats.org/drawingml/2006/main" name="1__TilburgUniversity 2015">
  <a:themeElements>
    <a:clrScheme name="Universiteit van Tilburg">
      <a:dk1>
        <a:sysClr val="windowText" lastClr="000000"/>
      </a:dk1>
      <a:lt1>
        <a:sysClr val="window" lastClr="FFFFFF"/>
      </a:lt1>
      <a:dk2>
        <a:srgbClr val="003366"/>
      </a:dk2>
      <a:lt2>
        <a:srgbClr val="EEECE1"/>
      </a:lt2>
      <a:accent1>
        <a:srgbClr val="CC9933"/>
      </a:accent1>
      <a:accent2>
        <a:srgbClr val="339900"/>
      </a:accent2>
      <a:accent3>
        <a:srgbClr val="C3BCB2"/>
      </a:accent3>
      <a:accent4>
        <a:srgbClr val="008EC6"/>
      </a:accent4>
      <a:accent5>
        <a:srgbClr val="D9BC74"/>
      </a:accent5>
      <a:accent6>
        <a:srgbClr val="66CC33"/>
      </a:accent6>
      <a:hlink>
        <a:srgbClr val="003366"/>
      </a:hlink>
      <a:folHlink>
        <a:srgbClr val="CC993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_TilburgUniversity 2015" id="{1DFE9875-28DB-4F49-AC1A-788CDA025A11}" vid="{41D490DE-95AB-42B8-A49E-988EEADC7CB7}"/>
    </a:ext>
  </a:extLst>
</a:theme>
</file>

<file path=ppt/theme/theme11.xml><?xml version="1.0" encoding="utf-8"?>
<a:theme xmlns:a="http://schemas.openxmlformats.org/drawingml/2006/main" name="2__TilburgUniversity Light Blue">
  <a:themeElements>
    <a:clrScheme name="Universiteit van Tilburg">
      <a:dk1>
        <a:sysClr val="windowText" lastClr="000000"/>
      </a:dk1>
      <a:lt1>
        <a:sysClr val="window" lastClr="FFFFFF"/>
      </a:lt1>
      <a:dk2>
        <a:srgbClr val="003366"/>
      </a:dk2>
      <a:lt2>
        <a:srgbClr val="EEECE1"/>
      </a:lt2>
      <a:accent1>
        <a:srgbClr val="CC9933"/>
      </a:accent1>
      <a:accent2>
        <a:srgbClr val="339900"/>
      </a:accent2>
      <a:accent3>
        <a:srgbClr val="C3BCB2"/>
      </a:accent3>
      <a:accent4>
        <a:srgbClr val="008EC6"/>
      </a:accent4>
      <a:accent5>
        <a:srgbClr val="D9BC74"/>
      </a:accent5>
      <a:accent6>
        <a:srgbClr val="66CC33"/>
      </a:accent6>
      <a:hlink>
        <a:srgbClr val="003366"/>
      </a:hlink>
      <a:folHlink>
        <a:srgbClr val="CC993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3F196BC3-C0A5-495D-A4BB-1DFBC6870C70}" vid="{44F0AE8C-0DF6-4186-BA9D-01BBB7D9DAD3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AD1B98597E174293C7F9788D1B0E7C" ma:contentTypeVersion="8" ma:contentTypeDescription="Crée un document." ma:contentTypeScope="" ma:versionID="dcda2d62fe35fd73d679011108fd8f42">
  <xsd:schema xmlns:xsd="http://www.w3.org/2001/XMLSchema" xmlns:xs="http://www.w3.org/2001/XMLSchema" xmlns:p="http://schemas.microsoft.com/office/2006/metadata/properties" xmlns:ns2="d032dc72-91da-407c-9d80-77d8ad2b5317" targetNamespace="http://schemas.microsoft.com/office/2006/metadata/properties" ma:root="true" ma:fieldsID="a3f68d273c4ff96aafdf4d79819f5405" ns2:_="">
    <xsd:import namespace="d032dc72-91da-407c-9d80-77d8ad2b531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32dc72-91da-407c-9d80-77d8ad2b53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0B317F3-022C-47E8-815C-8289F90CD6B2}"/>
</file>

<file path=customXml/itemProps2.xml><?xml version="1.0" encoding="utf-8"?>
<ds:datastoreItem xmlns:ds="http://schemas.openxmlformats.org/officeDocument/2006/customXml" ds:itemID="{6D000434-1680-49FB-9722-3AA13F3C297D}"/>
</file>

<file path=customXml/itemProps3.xml><?xml version="1.0" encoding="utf-8"?>
<ds:datastoreItem xmlns:ds="http://schemas.openxmlformats.org/officeDocument/2006/customXml" ds:itemID="{DD1AE023-388B-4CB1-93DA-B1A9260B0700}"/>
</file>

<file path=docProps/app.xml><?xml version="1.0" encoding="utf-8"?>
<Properties xmlns="http://schemas.openxmlformats.org/officeDocument/2006/extended-properties" xmlns:vt="http://schemas.openxmlformats.org/officeDocument/2006/docPropsVTypes">
  <Template>_TilburgUniversity</Template>
  <TotalTime>5600</TotalTime>
  <Words>806</Words>
  <Application>Microsoft Macintosh PowerPoint</Application>
  <PresentationFormat>Widescreen</PresentationFormat>
  <Paragraphs>78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11</vt:i4>
      </vt:variant>
    </vt:vector>
  </HeadingPairs>
  <TitlesOfParts>
    <vt:vector size="27" baseType="lpstr">
      <vt:lpstr>Arial</vt:lpstr>
      <vt:lpstr>Calibri</vt:lpstr>
      <vt:lpstr>Courier New</vt:lpstr>
      <vt:lpstr>ScalaSans</vt:lpstr>
      <vt:lpstr>Wingdings</vt:lpstr>
      <vt:lpstr>_TilburgUniversity 2015</vt:lpstr>
      <vt:lpstr>_TilburgUniversity Blue</vt:lpstr>
      <vt:lpstr>_TilburgUniversity Green</vt:lpstr>
      <vt:lpstr>_TilburgUniversity Light Brass</vt:lpstr>
      <vt:lpstr>_TilburgUniversity Light Blue</vt:lpstr>
      <vt:lpstr>_TilburgUniversity Light Green</vt:lpstr>
      <vt:lpstr>_TilburgUniversity Grey</vt:lpstr>
      <vt:lpstr>Custom Design</vt:lpstr>
      <vt:lpstr>1__TilburgUniversity Light Blue</vt:lpstr>
      <vt:lpstr>1__TilburgUniversity 2015</vt:lpstr>
      <vt:lpstr>2__TilburgUniversity Light Blue</vt:lpstr>
      <vt:lpstr>Exclusion in International Refugee Law: who is undeserving of protection?</vt:lpstr>
      <vt:lpstr>Contents</vt:lpstr>
      <vt:lpstr>Introduction</vt:lpstr>
      <vt:lpstr>Article 1F of the 1951 Refugee Convention</vt:lpstr>
      <vt:lpstr>ICL &amp; IRL: A Troublesome Pairing</vt:lpstr>
      <vt:lpstr>PhD Snapshot</vt:lpstr>
      <vt:lpstr>Snapshot: The Netherlands as 1st Case Study</vt:lpstr>
      <vt:lpstr>Emerging Trends</vt:lpstr>
      <vt:lpstr>Methodology</vt:lpstr>
      <vt:lpstr>Thank you!</vt:lpstr>
      <vt:lpstr>References</vt:lpstr>
    </vt:vector>
  </TitlesOfParts>
  <Company>Tilburg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Rory Sugrue</dc:creator>
  <cp:lastModifiedBy>Rory Sugrue</cp:lastModifiedBy>
  <cp:revision>253</cp:revision>
  <dcterms:created xsi:type="dcterms:W3CDTF">2016-11-30T08:02:42Z</dcterms:created>
  <dcterms:modified xsi:type="dcterms:W3CDTF">2023-07-12T14:00:51Z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0x0101001EAD1B98597E174293C7F9788D1B0E7C</vt:lpwstr>
  </property>
</Properties>
</file>